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3" r:id="rId2"/>
    <p:sldId id="284" r:id="rId3"/>
    <p:sldId id="320" r:id="rId4"/>
    <p:sldId id="356" r:id="rId5"/>
    <p:sldId id="375" r:id="rId6"/>
    <p:sldId id="389" r:id="rId7"/>
    <p:sldId id="390" r:id="rId8"/>
    <p:sldId id="357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387" r:id="rId17"/>
    <p:sldId id="388" r:id="rId18"/>
    <p:sldId id="391" r:id="rId19"/>
    <p:sldId id="383" r:id="rId20"/>
    <p:sldId id="392" r:id="rId21"/>
    <p:sldId id="393" r:id="rId22"/>
    <p:sldId id="394" r:id="rId23"/>
    <p:sldId id="395" r:id="rId24"/>
    <p:sldId id="297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5BD81-DB02-4494-999A-D4C6EBCDFF02}" v="1910" dt="2020-03-18T10:56:29.045"/>
  </p1510:revLst>
</p1510:revInfo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8"/>
    <p:restoredTop sz="94677"/>
  </p:normalViewPr>
  <p:slideViewPr>
    <p:cSldViewPr snapToGrid="0" snapToObjects="1">
      <p:cViewPr varScale="1">
        <p:scale>
          <a:sx n="109" d="100"/>
          <a:sy n="109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侯 宇" userId="bd9fd6d868886b21" providerId="LiveId" clId="{55B2D05A-48CA-4F2C-BE14-FA64C6D7B410}"/>
    <pc:docChg chg="undo custSel addSld delSld modSld sldOrd">
      <pc:chgData name="侯 宇" userId="bd9fd6d868886b21" providerId="LiveId" clId="{55B2D05A-48CA-4F2C-BE14-FA64C6D7B410}" dt="2020-03-09T10:53:18.151" v="1556" actId="1076"/>
      <pc:docMkLst>
        <pc:docMk/>
      </pc:docMkLst>
      <pc:sldChg chg="modSp">
        <pc:chgData name="侯 宇" userId="bd9fd6d868886b21" providerId="LiveId" clId="{55B2D05A-48CA-4F2C-BE14-FA64C6D7B410}" dt="2020-03-09T08:10:51.646" v="11"/>
        <pc:sldMkLst>
          <pc:docMk/>
          <pc:sldMk cId="0" sldId="283"/>
        </pc:sldMkLst>
        <pc:spChg chg="mod">
          <ac:chgData name="侯 宇" userId="bd9fd6d868886b21" providerId="LiveId" clId="{55B2D05A-48CA-4F2C-BE14-FA64C6D7B410}" dt="2020-03-09T08:10:51.646" v="11"/>
          <ac:spMkLst>
            <pc:docMk/>
            <pc:sldMk cId="0" sldId="283"/>
            <ac:spMk id="8" creationId="{00000000-0000-0000-0000-000000000000}"/>
          </ac:spMkLst>
        </pc:spChg>
      </pc:sldChg>
      <pc:sldChg chg="modSp">
        <pc:chgData name="侯 宇" userId="bd9fd6d868886b21" providerId="LiveId" clId="{55B2D05A-48CA-4F2C-BE14-FA64C6D7B410}" dt="2020-03-09T09:24:50.284" v="398"/>
        <pc:sldMkLst>
          <pc:docMk/>
          <pc:sldMk cId="0" sldId="284"/>
        </pc:sldMkLst>
        <pc:spChg chg="mod">
          <ac:chgData name="侯 宇" userId="bd9fd6d868886b21" providerId="LiveId" clId="{55B2D05A-48CA-4F2C-BE14-FA64C6D7B410}" dt="2020-03-09T09:24:50.284" v="398"/>
          <ac:spMkLst>
            <pc:docMk/>
            <pc:sldMk cId="0" sldId="284"/>
            <ac:spMk id="8" creationId="{00000000-0000-0000-0000-000000000000}"/>
          </ac:spMkLst>
        </pc:spChg>
      </pc:sldChg>
      <pc:sldChg chg="addSp delSp modSp">
        <pc:chgData name="侯 宇" userId="bd9fd6d868886b21" providerId="LiveId" clId="{55B2D05A-48CA-4F2C-BE14-FA64C6D7B410}" dt="2020-03-09T08:25:14.464" v="125" actId="14100"/>
        <pc:sldMkLst>
          <pc:docMk/>
          <pc:sldMk cId="0" sldId="320"/>
        </pc:sldMkLst>
        <pc:spChg chg="del mod">
          <ac:chgData name="侯 宇" userId="bd9fd6d868886b21" providerId="LiveId" clId="{55B2D05A-48CA-4F2C-BE14-FA64C6D7B410}" dt="2020-03-09T08:25:08.910" v="122" actId="478"/>
          <ac:spMkLst>
            <pc:docMk/>
            <pc:sldMk cId="0" sldId="320"/>
            <ac:spMk id="2" creationId="{00000000-0000-0000-0000-000000000000}"/>
          </ac:spMkLst>
        </pc:spChg>
        <pc:spChg chg="add mod">
          <ac:chgData name="侯 宇" userId="bd9fd6d868886b21" providerId="LiveId" clId="{55B2D05A-48CA-4F2C-BE14-FA64C6D7B410}" dt="2020-03-09T08:25:14.464" v="125" actId="14100"/>
          <ac:spMkLst>
            <pc:docMk/>
            <pc:sldMk cId="0" sldId="320"/>
            <ac:spMk id="7" creationId="{55FF5F78-8D85-4188-AA3D-F200DD2493BE}"/>
          </ac:spMkLst>
        </pc:spChg>
        <pc:spChg chg="mod">
          <ac:chgData name="侯 宇" userId="bd9fd6d868886b21" providerId="LiveId" clId="{55B2D05A-48CA-4F2C-BE14-FA64C6D7B410}" dt="2020-03-09T08:24:16.679" v="119"/>
          <ac:spMkLst>
            <pc:docMk/>
            <pc:sldMk cId="0" sldId="320"/>
            <ac:spMk id="14" creationId="{00000000-0000-0000-0000-000000000000}"/>
          </ac:spMkLst>
        </pc:spChg>
        <pc:picChg chg="del">
          <ac:chgData name="侯 宇" userId="bd9fd6d868886b21" providerId="LiveId" clId="{55B2D05A-48CA-4F2C-BE14-FA64C6D7B410}" dt="2020-03-09T08:25:10.389" v="123" actId="478"/>
          <ac:picMkLst>
            <pc:docMk/>
            <pc:sldMk cId="0" sldId="320"/>
            <ac:picMk id="3" creationId="{00000000-0000-0000-0000-000000000000}"/>
          </ac:picMkLst>
        </pc:picChg>
      </pc:sldChg>
      <pc:sldChg chg="del">
        <pc:chgData name="侯 宇" userId="bd9fd6d868886b21" providerId="LiveId" clId="{55B2D05A-48CA-4F2C-BE14-FA64C6D7B410}" dt="2020-03-09T09:32:35.291" v="640" actId="47"/>
        <pc:sldMkLst>
          <pc:docMk/>
          <pc:sldMk cId="0" sldId="321"/>
        </pc:sldMkLst>
      </pc:sldChg>
      <pc:sldChg chg="addSp delSp modSp modAnim">
        <pc:chgData name="侯 宇" userId="bd9fd6d868886b21" providerId="LiveId" clId="{55B2D05A-48CA-4F2C-BE14-FA64C6D7B410}" dt="2020-03-09T08:28:41.374" v="150"/>
        <pc:sldMkLst>
          <pc:docMk/>
          <pc:sldMk cId="0" sldId="356"/>
        </pc:sldMkLst>
        <pc:spChg chg="del">
          <ac:chgData name="侯 宇" userId="bd9fd6d868886b21" providerId="LiveId" clId="{55B2D05A-48CA-4F2C-BE14-FA64C6D7B410}" dt="2020-03-09T08:25:27.835" v="134" actId="478"/>
          <ac:spMkLst>
            <pc:docMk/>
            <pc:sldMk cId="0" sldId="356"/>
            <ac:spMk id="2" creationId="{00000000-0000-0000-0000-000000000000}"/>
          </ac:spMkLst>
        </pc:spChg>
        <pc:spChg chg="add del mod">
          <ac:chgData name="侯 宇" userId="bd9fd6d868886b21" providerId="LiveId" clId="{55B2D05A-48CA-4F2C-BE14-FA64C6D7B410}" dt="2020-03-09T08:26:09.447" v="137" actId="478"/>
          <ac:spMkLst>
            <pc:docMk/>
            <pc:sldMk cId="0" sldId="356"/>
            <ac:spMk id="10" creationId="{F640666B-0C3A-4DB8-8033-9659B106876B}"/>
          </ac:spMkLst>
        </pc:spChg>
        <pc:spChg chg="add">
          <ac:chgData name="侯 宇" userId="bd9fd6d868886b21" providerId="LiveId" clId="{55B2D05A-48CA-4F2C-BE14-FA64C6D7B410}" dt="2020-03-09T08:26:03.793" v="135"/>
          <ac:spMkLst>
            <pc:docMk/>
            <pc:sldMk cId="0" sldId="356"/>
            <ac:spMk id="12" creationId="{FDFAEDA9-081C-41DC-8323-0344107F966E}"/>
          </ac:spMkLst>
        </pc:spChg>
        <pc:spChg chg="add">
          <ac:chgData name="侯 宇" userId="bd9fd6d868886b21" providerId="LiveId" clId="{55B2D05A-48CA-4F2C-BE14-FA64C6D7B410}" dt="2020-03-09T08:26:03.793" v="135"/>
          <ac:spMkLst>
            <pc:docMk/>
            <pc:sldMk cId="0" sldId="356"/>
            <ac:spMk id="13" creationId="{2A348C00-AA82-41CC-B3AA-742524BF38F8}"/>
          </ac:spMkLst>
        </pc:spChg>
        <pc:spChg chg="mod">
          <ac:chgData name="侯 宇" userId="bd9fd6d868886b21" providerId="LiveId" clId="{55B2D05A-48CA-4F2C-BE14-FA64C6D7B410}" dt="2020-03-09T08:25:23.834" v="132"/>
          <ac:spMkLst>
            <pc:docMk/>
            <pc:sldMk cId="0" sldId="356"/>
            <ac:spMk id="14" creationId="{00000000-0000-0000-0000-000000000000}"/>
          </ac:spMkLst>
        </pc:spChg>
        <pc:spChg chg="add">
          <ac:chgData name="侯 宇" userId="bd9fd6d868886b21" providerId="LiveId" clId="{55B2D05A-48CA-4F2C-BE14-FA64C6D7B410}" dt="2020-03-09T08:26:03.793" v="135"/>
          <ac:spMkLst>
            <pc:docMk/>
            <pc:sldMk cId="0" sldId="356"/>
            <ac:spMk id="15" creationId="{5A355529-E34E-46EF-8CC2-45D743285057}"/>
          </ac:spMkLst>
        </pc:spChg>
        <pc:spChg chg="add">
          <ac:chgData name="侯 宇" userId="bd9fd6d868886b21" providerId="LiveId" clId="{55B2D05A-48CA-4F2C-BE14-FA64C6D7B410}" dt="2020-03-09T08:26:03.793" v="135"/>
          <ac:spMkLst>
            <pc:docMk/>
            <pc:sldMk cId="0" sldId="356"/>
            <ac:spMk id="16" creationId="{66E2BFFA-A0F6-4275-8310-11BED4FBFB40}"/>
          </ac:spMkLst>
        </pc:spChg>
        <pc:spChg chg="add">
          <ac:chgData name="侯 宇" userId="bd9fd6d868886b21" providerId="LiveId" clId="{55B2D05A-48CA-4F2C-BE14-FA64C6D7B410}" dt="2020-03-09T08:26:03.793" v="135"/>
          <ac:spMkLst>
            <pc:docMk/>
            <pc:sldMk cId="0" sldId="356"/>
            <ac:spMk id="17" creationId="{50568A02-5D2C-4852-96FC-9550BCC123BF}"/>
          </ac:spMkLst>
        </pc:spChg>
        <pc:spChg chg="add">
          <ac:chgData name="侯 宇" userId="bd9fd6d868886b21" providerId="LiveId" clId="{55B2D05A-48CA-4F2C-BE14-FA64C6D7B410}" dt="2020-03-09T08:26:03.793" v="135"/>
          <ac:spMkLst>
            <pc:docMk/>
            <pc:sldMk cId="0" sldId="356"/>
            <ac:spMk id="18" creationId="{D5295C0E-BD5A-4177-B6E1-1832E4E6BA55}"/>
          </ac:spMkLst>
        </pc:spChg>
        <pc:spChg chg="add mod">
          <ac:chgData name="侯 宇" userId="bd9fd6d868886b21" providerId="LiveId" clId="{55B2D05A-48CA-4F2C-BE14-FA64C6D7B410}" dt="2020-03-09T08:26:21.342" v="139"/>
          <ac:spMkLst>
            <pc:docMk/>
            <pc:sldMk cId="0" sldId="356"/>
            <ac:spMk id="19" creationId="{0523C1E0-46BB-44F7-B27D-E6648AC92DA1}"/>
          </ac:spMkLst>
        </pc:spChg>
        <pc:spChg chg="add">
          <ac:chgData name="侯 宇" userId="bd9fd6d868886b21" providerId="LiveId" clId="{55B2D05A-48CA-4F2C-BE14-FA64C6D7B410}" dt="2020-03-09T08:26:03.793" v="135"/>
          <ac:spMkLst>
            <pc:docMk/>
            <pc:sldMk cId="0" sldId="356"/>
            <ac:spMk id="20" creationId="{97EB7E0A-EA3B-4ECB-9965-4D211B567B47}"/>
          </ac:spMkLst>
        </pc:spChg>
        <pc:spChg chg="add">
          <ac:chgData name="侯 宇" userId="bd9fd6d868886b21" providerId="LiveId" clId="{55B2D05A-48CA-4F2C-BE14-FA64C6D7B410}" dt="2020-03-09T08:26:03.793" v="135"/>
          <ac:spMkLst>
            <pc:docMk/>
            <pc:sldMk cId="0" sldId="356"/>
            <ac:spMk id="21" creationId="{01D2D2C3-635E-448A-9647-A667F456A591}"/>
          </ac:spMkLst>
        </pc:spChg>
        <pc:spChg chg="add">
          <ac:chgData name="侯 宇" userId="bd9fd6d868886b21" providerId="LiveId" clId="{55B2D05A-48CA-4F2C-BE14-FA64C6D7B410}" dt="2020-03-09T08:26:03.793" v="135"/>
          <ac:spMkLst>
            <pc:docMk/>
            <pc:sldMk cId="0" sldId="356"/>
            <ac:spMk id="22" creationId="{B64C7F4F-B18A-42FC-8179-3CE2D7948B62}"/>
          </ac:spMkLst>
        </pc:spChg>
        <pc:spChg chg="add">
          <ac:chgData name="侯 宇" userId="bd9fd6d868886b21" providerId="LiveId" clId="{55B2D05A-48CA-4F2C-BE14-FA64C6D7B410}" dt="2020-03-09T08:26:03.793" v="135"/>
          <ac:spMkLst>
            <pc:docMk/>
            <pc:sldMk cId="0" sldId="356"/>
            <ac:spMk id="23" creationId="{FAD0D2E2-404E-4DE5-A2D9-44972636A298}"/>
          </ac:spMkLst>
        </pc:spChg>
        <pc:spChg chg="add">
          <ac:chgData name="侯 宇" userId="bd9fd6d868886b21" providerId="LiveId" clId="{55B2D05A-48CA-4F2C-BE14-FA64C6D7B410}" dt="2020-03-09T08:28:04.754" v="140"/>
          <ac:spMkLst>
            <pc:docMk/>
            <pc:sldMk cId="0" sldId="356"/>
            <ac:spMk id="26" creationId="{B1C9EB07-98A7-4077-A2FC-184D2BEA2631}"/>
          </ac:spMkLst>
        </pc:spChg>
        <pc:picChg chg="del">
          <ac:chgData name="侯 宇" userId="bd9fd6d868886b21" providerId="LiveId" clId="{55B2D05A-48CA-4F2C-BE14-FA64C6D7B410}" dt="2020-03-09T08:25:25.423" v="133" actId="478"/>
          <ac:picMkLst>
            <pc:docMk/>
            <pc:sldMk cId="0" sldId="356"/>
            <ac:picMk id="7" creationId="{00000000-0000-0000-0000-000000000000}"/>
          </ac:picMkLst>
        </pc:picChg>
        <pc:picChg chg="add">
          <ac:chgData name="侯 宇" userId="bd9fd6d868886b21" providerId="LiveId" clId="{55B2D05A-48CA-4F2C-BE14-FA64C6D7B410}" dt="2020-03-09T08:26:03.793" v="135"/>
          <ac:picMkLst>
            <pc:docMk/>
            <pc:sldMk cId="0" sldId="356"/>
            <ac:picMk id="24" creationId="{6FFC7AAA-DA46-4D4D-8691-2C08C5E1ACCB}"/>
          </ac:picMkLst>
        </pc:picChg>
        <pc:picChg chg="add">
          <ac:chgData name="侯 宇" userId="bd9fd6d868886b21" providerId="LiveId" clId="{55B2D05A-48CA-4F2C-BE14-FA64C6D7B410}" dt="2020-03-09T08:26:03.793" v="135"/>
          <ac:picMkLst>
            <pc:docMk/>
            <pc:sldMk cId="0" sldId="356"/>
            <ac:picMk id="25" creationId="{8198C4D3-8B5D-49B6-AF47-DA10093432AF}"/>
          </ac:picMkLst>
        </pc:picChg>
        <pc:cxnChg chg="add">
          <ac:chgData name="侯 宇" userId="bd9fd6d868886b21" providerId="LiveId" clId="{55B2D05A-48CA-4F2C-BE14-FA64C6D7B410}" dt="2020-03-09T08:26:03.793" v="135"/>
          <ac:cxnSpMkLst>
            <pc:docMk/>
            <pc:sldMk cId="0" sldId="356"/>
            <ac:cxnSpMk id="9" creationId="{97A8AE98-2789-4777-B3BE-E8DAA3AC2591}"/>
          </ac:cxnSpMkLst>
        </pc:cxnChg>
      </pc:sldChg>
      <pc:sldChg chg="addSp delSp modSp">
        <pc:chgData name="侯 宇" userId="bd9fd6d868886b21" providerId="LiveId" clId="{55B2D05A-48CA-4F2C-BE14-FA64C6D7B410}" dt="2020-03-09T08:32:50.542" v="194" actId="167"/>
        <pc:sldMkLst>
          <pc:docMk/>
          <pc:sldMk cId="0" sldId="357"/>
        </pc:sldMkLst>
        <pc:spChg chg="mod">
          <ac:chgData name="侯 宇" userId="bd9fd6d868886b21" providerId="LiveId" clId="{55B2D05A-48CA-4F2C-BE14-FA64C6D7B410}" dt="2020-03-09T08:29:30.877" v="186"/>
          <ac:spMkLst>
            <pc:docMk/>
            <pc:sldMk cId="0" sldId="357"/>
            <ac:spMk id="2" creationId="{00000000-0000-0000-0000-000000000000}"/>
          </ac:spMkLst>
        </pc:spChg>
        <pc:spChg chg="del">
          <ac:chgData name="侯 宇" userId="bd9fd6d868886b21" providerId="LiveId" clId="{55B2D05A-48CA-4F2C-BE14-FA64C6D7B410}" dt="2020-03-09T08:29:33.287" v="187" actId="478"/>
          <ac:spMkLst>
            <pc:docMk/>
            <pc:sldMk cId="0" sldId="357"/>
            <ac:spMk id="4" creationId="{00000000-0000-0000-0000-000000000000}"/>
          </ac:spMkLst>
        </pc:spChg>
        <pc:spChg chg="mod">
          <ac:chgData name="侯 宇" userId="bd9fd6d868886b21" providerId="LiveId" clId="{55B2D05A-48CA-4F2C-BE14-FA64C6D7B410}" dt="2020-03-09T08:29:25.680" v="174"/>
          <ac:spMkLst>
            <pc:docMk/>
            <pc:sldMk cId="0" sldId="357"/>
            <ac:spMk id="14" creationId="{00000000-0000-0000-0000-000000000000}"/>
          </ac:spMkLst>
        </pc:spChg>
        <pc:picChg chg="add mod">
          <ac:chgData name="侯 宇" userId="bd9fd6d868886b21" providerId="LiveId" clId="{55B2D05A-48CA-4F2C-BE14-FA64C6D7B410}" dt="2020-03-09T08:32:50.542" v="194" actId="167"/>
          <ac:picMkLst>
            <pc:docMk/>
            <pc:sldMk cId="0" sldId="357"/>
            <ac:picMk id="1026" creationId="{63450D82-C673-46B7-A01C-BAE260F2C296}"/>
          </ac:picMkLst>
        </pc:picChg>
      </pc:sldChg>
      <pc:sldChg chg="addSp delSp modSp addAnim delAnim modAnim">
        <pc:chgData name="侯 宇" userId="bd9fd6d868886b21" providerId="LiveId" clId="{55B2D05A-48CA-4F2C-BE14-FA64C6D7B410}" dt="2020-03-09T10:11:13.539" v="769" actId="5793"/>
        <pc:sldMkLst>
          <pc:docMk/>
          <pc:sldMk cId="0" sldId="358"/>
        </pc:sldMkLst>
        <pc:spChg chg="del">
          <ac:chgData name="侯 宇" userId="bd9fd6d868886b21" providerId="LiveId" clId="{55B2D05A-48CA-4F2C-BE14-FA64C6D7B410}" dt="2020-03-09T09:25:14.498" v="413" actId="478"/>
          <ac:spMkLst>
            <pc:docMk/>
            <pc:sldMk cId="0" sldId="358"/>
            <ac:spMk id="2" creationId="{00000000-0000-0000-0000-000000000000}"/>
          </ac:spMkLst>
        </pc:spChg>
        <pc:spChg chg="del mod">
          <ac:chgData name="侯 宇" userId="bd9fd6d868886b21" providerId="LiveId" clId="{55B2D05A-48CA-4F2C-BE14-FA64C6D7B410}" dt="2020-03-09T09:25:50.127" v="465"/>
          <ac:spMkLst>
            <pc:docMk/>
            <pc:sldMk cId="0" sldId="358"/>
            <ac:spMk id="4" creationId="{00000000-0000-0000-0000-000000000000}"/>
          </ac:spMkLst>
        </pc:spChg>
        <pc:spChg chg="add del mod">
          <ac:chgData name="侯 宇" userId="bd9fd6d868886b21" providerId="LiveId" clId="{55B2D05A-48CA-4F2C-BE14-FA64C6D7B410}" dt="2020-03-09T10:09:51.941" v="719" actId="478"/>
          <ac:spMkLst>
            <pc:docMk/>
            <pc:sldMk cId="0" sldId="358"/>
            <ac:spMk id="7" creationId="{5400DF09-DF2D-4730-B2BB-834C78681C0D}"/>
          </ac:spMkLst>
        </pc:spChg>
        <pc:spChg chg="add del">
          <ac:chgData name="侯 宇" userId="bd9fd6d868886b21" providerId="LiveId" clId="{55B2D05A-48CA-4F2C-BE14-FA64C6D7B410}" dt="2020-03-09T10:09:51.941" v="719" actId="478"/>
          <ac:spMkLst>
            <pc:docMk/>
            <pc:sldMk cId="0" sldId="358"/>
            <ac:spMk id="8" creationId="{00000000-0000-0000-0000-000000000000}"/>
          </ac:spMkLst>
        </pc:spChg>
        <pc:spChg chg="add del mod">
          <ac:chgData name="侯 宇" userId="bd9fd6d868886b21" providerId="LiveId" clId="{55B2D05A-48CA-4F2C-BE14-FA64C6D7B410}" dt="2020-03-09T10:11:13.539" v="769" actId="5793"/>
          <ac:spMkLst>
            <pc:docMk/>
            <pc:sldMk cId="0" sldId="358"/>
            <ac:spMk id="9" creationId="{94C31BF1-29DD-42BF-A333-5166941CA8AE}"/>
          </ac:spMkLst>
        </pc:spChg>
        <pc:spChg chg="add del mod">
          <ac:chgData name="侯 宇" userId="bd9fd6d868886b21" providerId="LiveId" clId="{55B2D05A-48CA-4F2C-BE14-FA64C6D7B410}" dt="2020-03-09T10:09:51.941" v="719" actId="478"/>
          <ac:spMkLst>
            <pc:docMk/>
            <pc:sldMk cId="0" sldId="358"/>
            <ac:spMk id="14" creationId="{00000000-0000-0000-0000-000000000000}"/>
          </ac:spMkLst>
        </pc:spChg>
        <pc:cxnChg chg="add del">
          <ac:chgData name="侯 宇" userId="bd9fd6d868886b21" providerId="LiveId" clId="{55B2D05A-48CA-4F2C-BE14-FA64C6D7B410}" dt="2020-03-09T10:09:51.941" v="719" actId="478"/>
          <ac:cxnSpMkLst>
            <pc:docMk/>
            <pc:sldMk cId="0" sldId="358"/>
            <ac:cxnSpMk id="11" creationId="{00000000-0000-0000-0000-000000000000}"/>
          </ac:cxnSpMkLst>
        </pc:cxnChg>
      </pc:sldChg>
      <pc:sldChg chg="del">
        <pc:chgData name="侯 宇" userId="bd9fd6d868886b21" providerId="LiveId" clId="{55B2D05A-48CA-4F2C-BE14-FA64C6D7B410}" dt="2020-03-09T09:32:32.070" v="632" actId="47"/>
        <pc:sldMkLst>
          <pc:docMk/>
          <pc:sldMk cId="0" sldId="360"/>
        </pc:sldMkLst>
      </pc:sldChg>
      <pc:sldChg chg="del">
        <pc:chgData name="侯 宇" userId="bd9fd6d868886b21" providerId="LiveId" clId="{55B2D05A-48CA-4F2C-BE14-FA64C6D7B410}" dt="2020-03-09T09:32:32.221" v="633" actId="47"/>
        <pc:sldMkLst>
          <pc:docMk/>
          <pc:sldMk cId="0" sldId="361"/>
        </pc:sldMkLst>
      </pc:sldChg>
      <pc:sldChg chg="del">
        <pc:chgData name="侯 宇" userId="bd9fd6d868886b21" providerId="LiveId" clId="{55B2D05A-48CA-4F2C-BE14-FA64C6D7B410}" dt="2020-03-09T09:32:32.377" v="634" actId="47"/>
        <pc:sldMkLst>
          <pc:docMk/>
          <pc:sldMk cId="0" sldId="362"/>
        </pc:sldMkLst>
      </pc:sldChg>
      <pc:sldChg chg="del">
        <pc:chgData name="侯 宇" userId="bd9fd6d868886b21" providerId="LiveId" clId="{55B2D05A-48CA-4F2C-BE14-FA64C6D7B410}" dt="2020-03-09T09:32:32.552" v="635" actId="47"/>
        <pc:sldMkLst>
          <pc:docMk/>
          <pc:sldMk cId="0" sldId="363"/>
        </pc:sldMkLst>
      </pc:sldChg>
      <pc:sldChg chg="del">
        <pc:chgData name="侯 宇" userId="bd9fd6d868886b21" providerId="LiveId" clId="{55B2D05A-48CA-4F2C-BE14-FA64C6D7B410}" dt="2020-03-09T09:32:33.784" v="637" actId="47"/>
        <pc:sldMkLst>
          <pc:docMk/>
          <pc:sldMk cId="0" sldId="364"/>
        </pc:sldMkLst>
      </pc:sldChg>
      <pc:sldChg chg="del">
        <pc:chgData name="侯 宇" userId="bd9fd6d868886b21" providerId="LiveId" clId="{55B2D05A-48CA-4F2C-BE14-FA64C6D7B410}" dt="2020-03-09T09:32:33.445" v="636" actId="47"/>
        <pc:sldMkLst>
          <pc:docMk/>
          <pc:sldMk cId="0" sldId="365"/>
        </pc:sldMkLst>
      </pc:sldChg>
      <pc:sldChg chg="del">
        <pc:chgData name="侯 宇" userId="bd9fd6d868886b21" providerId="LiveId" clId="{55B2D05A-48CA-4F2C-BE14-FA64C6D7B410}" dt="2020-03-09T09:32:34.137" v="638" actId="47"/>
        <pc:sldMkLst>
          <pc:docMk/>
          <pc:sldMk cId="0" sldId="366"/>
        </pc:sldMkLst>
      </pc:sldChg>
      <pc:sldChg chg="del">
        <pc:chgData name="侯 宇" userId="bd9fd6d868886b21" providerId="LiveId" clId="{55B2D05A-48CA-4F2C-BE14-FA64C6D7B410}" dt="2020-03-09T09:32:34.655" v="639" actId="47"/>
        <pc:sldMkLst>
          <pc:docMk/>
          <pc:sldMk cId="0" sldId="367"/>
        </pc:sldMkLst>
      </pc:sldChg>
      <pc:sldChg chg="del">
        <pc:chgData name="侯 宇" userId="bd9fd6d868886b21" providerId="LiveId" clId="{55B2D05A-48CA-4F2C-BE14-FA64C6D7B410}" dt="2020-03-09T09:32:36.239" v="641" actId="47"/>
        <pc:sldMkLst>
          <pc:docMk/>
          <pc:sldMk cId="0" sldId="368"/>
        </pc:sldMkLst>
      </pc:sldChg>
      <pc:sldChg chg="del">
        <pc:chgData name="侯 宇" userId="bd9fd6d868886b21" providerId="LiveId" clId="{55B2D05A-48CA-4F2C-BE14-FA64C6D7B410}" dt="2020-03-09T09:32:36.723" v="642" actId="47"/>
        <pc:sldMkLst>
          <pc:docMk/>
          <pc:sldMk cId="0" sldId="369"/>
        </pc:sldMkLst>
      </pc:sldChg>
      <pc:sldChg chg="del">
        <pc:chgData name="侯 宇" userId="bd9fd6d868886b21" providerId="LiveId" clId="{55B2D05A-48CA-4F2C-BE14-FA64C6D7B410}" dt="2020-03-09T09:32:37.114" v="643" actId="47"/>
        <pc:sldMkLst>
          <pc:docMk/>
          <pc:sldMk cId="0" sldId="370"/>
        </pc:sldMkLst>
      </pc:sldChg>
      <pc:sldChg chg="del">
        <pc:chgData name="侯 宇" userId="bd9fd6d868886b21" providerId="LiveId" clId="{55B2D05A-48CA-4F2C-BE14-FA64C6D7B410}" dt="2020-03-09T09:32:37.777" v="644" actId="47"/>
        <pc:sldMkLst>
          <pc:docMk/>
          <pc:sldMk cId="0" sldId="371"/>
        </pc:sldMkLst>
      </pc:sldChg>
      <pc:sldChg chg="delSp modSp">
        <pc:chgData name="侯 宇" userId="bd9fd6d868886b21" providerId="LiveId" clId="{55B2D05A-48CA-4F2C-BE14-FA64C6D7B410}" dt="2020-03-09T09:27:08.982" v="546" actId="1076"/>
        <pc:sldMkLst>
          <pc:docMk/>
          <pc:sldMk cId="0" sldId="372"/>
        </pc:sldMkLst>
        <pc:spChg chg="mod">
          <ac:chgData name="侯 宇" userId="bd9fd6d868886b21" providerId="LiveId" clId="{55B2D05A-48CA-4F2C-BE14-FA64C6D7B410}" dt="2020-03-09T09:27:08.982" v="546" actId="1076"/>
          <ac:spMkLst>
            <pc:docMk/>
            <pc:sldMk cId="0" sldId="372"/>
            <ac:spMk id="2" creationId="{00000000-0000-0000-0000-000000000000}"/>
          </ac:spMkLst>
        </pc:spChg>
        <pc:spChg chg="mod">
          <ac:chgData name="侯 宇" userId="bd9fd6d868886b21" providerId="LiveId" clId="{55B2D05A-48CA-4F2C-BE14-FA64C6D7B410}" dt="2020-03-09T09:26:08.859" v="477"/>
          <ac:spMkLst>
            <pc:docMk/>
            <pc:sldMk cId="0" sldId="372"/>
            <ac:spMk id="14" creationId="{00000000-0000-0000-0000-000000000000}"/>
          </ac:spMkLst>
        </pc:spChg>
        <pc:picChg chg="del">
          <ac:chgData name="侯 宇" userId="bd9fd6d868886b21" providerId="LiveId" clId="{55B2D05A-48CA-4F2C-BE14-FA64C6D7B410}" dt="2020-03-09T09:26:10.451" v="478" actId="478"/>
          <ac:picMkLst>
            <pc:docMk/>
            <pc:sldMk cId="0" sldId="372"/>
            <ac:picMk id="3" creationId="{00000000-0000-0000-0000-000000000000}"/>
          </ac:picMkLst>
        </pc:picChg>
      </pc:sldChg>
      <pc:sldChg chg="addSp delSp modSp add">
        <pc:chgData name="侯 宇" userId="bd9fd6d868886b21" providerId="LiveId" clId="{55B2D05A-48CA-4F2C-BE14-FA64C6D7B410}" dt="2020-03-09T08:36:50.121" v="211" actId="1076"/>
        <pc:sldMkLst>
          <pc:docMk/>
          <pc:sldMk cId="480634265" sldId="373"/>
        </pc:sldMkLst>
        <pc:picChg chg="del">
          <ac:chgData name="侯 宇" userId="bd9fd6d868886b21" providerId="LiveId" clId="{55B2D05A-48CA-4F2C-BE14-FA64C6D7B410}" dt="2020-03-09T08:33:13.138" v="196" actId="478"/>
          <ac:picMkLst>
            <pc:docMk/>
            <pc:sldMk cId="480634265" sldId="373"/>
            <ac:picMk id="1026" creationId="{63450D82-C673-46B7-A01C-BAE260F2C296}"/>
          </ac:picMkLst>
        </pc:picChg>
        <pc:picChg chg="add del mod">
          <ac:chgData name="侯 宇" userId="bd9fd6d868886b21" providerId="LiveId" clId="{55B2D05A-48CA-4F2C-BE14-FA64C6D7B410}" dt="2020-03-09T08:36:39.077" v="203" actId="478"/>
          <ac:picMkLst>
            <pc:docMk/>
            <pc:sldMk cId="480634265" sldId="373"/>
            <ac:picMk id="2050" creationId="{1B4413F2-BC17-4E2F-8A40-F5AFAC0EB73F}"/>
          </ac:picMkLst>
        </pc:picChg>
        <pc:picChg chg="add mod">
          <ac:chgData name="侯 宇" userId="bd9fd6d868886b21" providerId="LiveId" clId="{55B2D05A-48CA-4F2C-BE14-FA64C6D7B410}" dt="2020-03-09T08:36:50.121" v="211" actId="1076"/>
          <ac:picMkLst>
            <pc:docMk/>
            <pc:sldMk cId="480634265" sldId="373"/>
            <ac:picMk id="2052" creationId="{0DCDA15A-2590-408D-8ECE-D2C826593076}"/>
          </ac:picMkLst>
        </pc:picChg>
      </pc:sldChg>
      <pc:sldChg chg="delSp modSp add">
        <pc:chgData name="侯 宇" userId="bd9fd6d868886b21" providerId="LiveId" clId="{55B2D05A-48CA-4F2C-BE14-FA64C6D7B410}" dt="2020-03-09T08:37:16.665" v="225" actId="1076"/>
        <pc:sldMkLst>
          <pc:docMk/>
          <pc:sldMk cId="841105562" sldId="374"/>
        </pc:sldMkLst>
        <pc:spChg chg="mod">
          <ac:chgData name="侯 宇" userId="bd9fd6d868886b21" providerId="LiveId" clId="{55B2D05A-48CA-4F2C-BE14-FA64C6D7B410}" dt="2020-03-09T08:37:16.665" v="225" actId="1076"/>
          <ac:spMkLst>
            <pc:docMk/>
            <pc:sldMk cId="841105562" sldId="374"/>
            <ac:spMk id="2" creationId="{00000000-0000-0000-0000-000000000000}"/>
          </ac:spMkLst>
        </pc:spChg>
        <pc:picChg chg="del">
          <ac:chgData name="侯 宇" userId="bd9fd6d868886b21" providerId="LiveId" clId="{55B2D05A-48CA-4F2C-BE14-FA64C6D7B410}" dt="2020-03-09T08:36:54.142" v="212" actId="478"/>
          <ac:picMkLst>
            <pc:docMk/>
            <pc:sldMk cId="841105562" sldId="374"/>
            <ac:picMk id="2050" creationId="{1B4413F2-BC17-4E2F-8A40-F5AFAC0EB73F}"/>
          </ac:picMkLst>
        </pc:picChg>
      </pc:sldChg>
      <pc:sldChg chg="modSp add ord">
        <pc:chgData name="侯 宇" userId="bd9fd6d868886b21" providerId="LiveId" clId="{55B2D05A-48CA-4F2C-BE14-FA64C6D7B410}" dt="2020-03-09T08:44:13.754" v="267" actId="2711"/>
        <pc:sldMkLst>
          <pc:docMk/>
          <pc:sldMk cId="1508394265" sldId="375"/>
        </pc:sldMkLst>
        <pc:spChg chg="mod">
          <ac:chgData name="侯 宇" userId="bd9fd6d868886b21" providerId="LiveId" clId="{55B2D05A-48CA-4F2C-BE14-FA64C6D7B410}" dt="2020-03-09T08:44:13.754" v="267" actId="2711"/>
          <ac:spMkLst>
            <pc:docMk/>
            <pc:sldMk cId="1508394265" sldId="375"/>
            <ac:spMk id="7" creationId="{55FF5F78-8D85-4188-AA3D-F200DD2493BE}"/>
          </ac:spMkLst>
        </pc:spChg>
      </pc:sldChg>
      <pc:sldChg chg="add del">
        <pc:chgData name="侯 宇" userId="bd9fd6d868886b21" providerId="LiveId" clId="{55B2D05A-48CA-4F2C-BE14-FA64C6D7B410}" dt="2020-03-09T08:43:16.500" v="227"/>
        <pc:sldMkLst>
          <pc:docMk/>
          <pc:sldMk cId="4262418457" sldId="375"/>
        </pc:sldMkLst>
      </pc:sldChg>
      <pc:sldChg chg="modSp add modAnim">
        <pc:chgData name="侯 宇" userId="bd9fd6d868886b21" providerId="LiveId" clId="{55B2D05A-48CA-4F2C-BE14-FA64C6D7B410}" dt="2020-03-09T08:45:11.285" v="332"/>
        <pc:sldMkLst>
          <pc:docMk/>
          <pc:sldMk cId="3284849084" sldId="376"/>
        </pc:sldMkLst>
        <pc:spChg chg="mod">
          <ac:chgData name="侯 宇" userId="bd9fd6d868886b21" providerId="LiveId" clId="{55B2D05A-48CA-4F2C-BE14-FA64C6D7B410}" dt="2020-03-09T08:44:57.140" v="326" actId="1076"/>
          <ac:spMkLst>
            <pc:docMk/>
            <pc:sldMk cId="3284849084" sldId="376"/>
            <ac:spMk id="7" creationId="{55FF5F78-8D85-4188-AA3D-F200DD2493BE}"/>
          </ac:spMkLst>
        </pc:spChg>
      </pc:sldChg>
      <pc:sldChg chg="modSp add ord modAnim">
        <pc:chgData name="侯 宇" userId="bd9fd6d868886b21" providerId="LiveId" clId="{55B2D05A-48CA-4F2C-BE14-FA64C6D7B410}" dt="2020-03-09T09:30:58.442" v="626"/>
        <pc:sldMkLst>
          <pc:docMk/>
          <pc:sldMk cId="1492075879" sldId="377"/>
        </pc:sldMkLst>
        <pc:spChg chg="mod">
          <ac:chgData name="侯 宇" userId="bd9fd6d868886b21" providerId="LiveId" clId="{55B2D05A-48CA-4F2C-BE14-FA64C6D7B410}" dt="2020-03-09T09:30:58.442" v="626"/>
          <ac:spMkLst>
            <pc:docMk/>
            <pc:sldMk cId="1492075879" sldId="377"/>
            <ac:spMk id="7" creationId="{55FF5F78-8D85-4188-AA3D-F200DD2493BE}"/>
          </ac:spMkLst>
        </pc:spChg>
      </pc:sldChg>
      <pc:sldChg chg="modSp add ord">
        <pc:chgData name="侯 宇" userId="bd9fd6d868886b21" providerId="LiveId" clId="{55B2D05A-48CA-4F2C-BE14-FA64C6D7B410}" dt="2020-03-09T09:30:18.247" v="594" actId="1076"/>
        <pc:sldMkLst>
          <pc:docMk/>
          <pc:sldMk cId="1449584032" sldId="378"/>
        </pc:sldMkLst>
        <pc:spChg chg="mod">
          <ac:chgData name="侯 宇" userId="bd9fd6d868886b21" providerId="LiveId" clId="{55B2D05A-48CA-4F2C-BE14-FA64C6D7B410}" dt="2020-03-09T09:30:18.247" v="594" actId="1076"/>
          <ac:spMkLst>
            <pc:docMk/>
            <pc:sldMk cId="1449584032" sldId="378"/>
            <ac:spMk id="2" creationId="{00000000-0000-0000-0000-000000000000}"/>
          </ac:spMkLst>
        </pc:spChg>
        <pc:spChg chg="mod">
          <ac:chgData name="侯 宇" userId="bd9fd6d868886b21" providerId="LiveId" clId="{55B2D05A-48CA-4F2C-BE14-FA64C6D7B410}" dt="2020-03-09T09:28:20.981" v="552" actId="20577"/>
          <ac:spMkLst>
            <pc:docMk/>
            <pc:sldMk cId="1449584032" sldId="378"/>
            <ac:spMk id="14" creationId="{00000000-0000-0000-0000-000000000000}"/>
          </ac:spMkLst>
        </pc:spChg>
      </pc:sldChg>
      <pc:sldChg chg="modSp add">
        <pc:chgData name="侯 宇" userId="bd9fd6d868886b21" providerId="LiveId" clId="{55B2D05A-48CA-4F2C-BE14-FA64C6D7B410}" dt="2020-03-09T09:31:06.238" v="627" actId="255"/>
        <pc:sldMkLst>
          <pc:docMk/>
          <pc:sldMk cId="277682930" sldId="379"/>
        </pc:sldMkLst>
        <pc:spChg chg="mod">
          <ac:chgData name="侯 宇" userId="bd9fd6d868886b21" providerId="LiveId" clId="{55B2D05A-48CA-4F2C-BE14-FA64C6D7B410}" dt="2020-03-09T09:31:06.238" v="627" actId="255"/>
          <ac:spMkLst>
            <pc:docMk/>
            <pc:sldMk cId="277682930" sldId="379"/>
            <ac:spMk id="2" creationId="{00000000-0000-0000-0000-000000000000}"/>
          </ac:spMkLst>
        </pc:spChg>
      </pc:sldChg>
      <pc:sldChg chg="addSp delSp add">
        <pc:chgData name="侯 宇" userId="bd9fd6d868886b21" providerId="LiveId" clId="{55B2D05A-48CA-4F2C-BE14-FA64C6D7B410}" dt="2020-03-09T09:32:19.110" v="631" actId="478"/>
        <pc:sldMkLst>
          <pc:docMk/>
          <pc:sldMk cId="1812483599" sldId="380"/>
        </pc:sldMkLst>
        <pc:spChg chg="del">
          <ac:chgData name="侯 宇" userId="bd9fd6d868886b21" providerId="LiveId" clId="{55B2D05A-48CA-4F2C-BE14-FA64C6D7B410}" dt="2020-03-09T09:32:16.293" v="630" actId="478"/>
          <ac:spMkLst>
            <pc:docMk/>
            <pc:sldMk cId="1812483599" sldId="380"/>
            <ac:spMk id="2" creationId="{1727BE56-95F6-4057-912E-D7EFBE529ED6}"/>
          </ac:spMkLst>
        </pc:spChg>
        <pc:spChg chg="del">
          <ac:chgData name="侯 宇" userId="bd9fd6d868886b21" providerId="LiveId" clId="{55B2D05A-48CA-4F2C-BE14-FA64C6D7B410}" dt="2020-03-09T09:32:19.110" v="631" actId="478"/>
          <ac:spMkLst>
            <pc:docMk/>
            <pc:sldMk cId="1812483599" sldId="380"/>
            <ac:spMk id="3" creationId="{CD4F2BC1-6EAD-40E4-8D99-42968DBF6569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5" creationId="{05EF15DF-76E1-4162-B400-E87F83D7147E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7" creationId="{8ADCA0F8-7942-4675-B2FE-6318BAA01B7A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8" creationId="{7696078E-3AAF-4A4D-AF51-6FE3CAB716ED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9" creationId="{FEC1F919-F479-4E03-949F-E85C853B0ABA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11" creationId="{B054A60A-5AC1-472E-A530-D1CD3236FABE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12" creationId="{A4FCDA19-1AAC-4EFE-908D-CAB7112F4B04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13" creationId="{E284F5B3-713C-4B2A-A935-14F988B4748C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14" creationId="{C2AF4557-34DE-4B82-99EF-2D34C8ACED0C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16" creationId="{7A916035-24C1-4069-AA61-195BC6AB0AC5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17" creationId="{63E493E1-AFA5-4D9A-A799-D6094A26667B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19" creationId="{5920B6AE-CC67-4D08-97AF-40B2C2E0F5E2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20" creationId="{07784149-1D30-4F90-8EB7-A3C5C022F2B5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21" creationId="{E6543DE3-465D-45BE-AC7D-CB76F009C4BA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22" creationId="{92773B8F-5094-431E-92A9-C22F01052B65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24" creationId="{759070AB-8CDF-4738-B764-F38C3061ADD9}"/>
          </ac:spMkLst>
        </pc:spChg>
        <pc:spChg chg="add">
          <ac:chgData name="侯 宇" userId="bd9fd6d868886b21" providerId="LiveId" clId="{55B2D05A-48CA-4F2C-BE14-FA64C6D7B410}" dt="2020-03-09T09:32:13.103" v="629"/>
          <ac:spMkLst>
            <pc:docMk/>
            <pc:sldMk cId="1812483599" sldId="380"/>
            <ac:spMk id="25" creationId="{DCEEFC84-FB55-4C70-BE60-3BAB9E5717E0}"/>
          </ac:spMkLst>
        </pc:spChg>
        <pc:picChg chg="add">
          <ac:chgData name="侯 宇" userId="bd9fd6d868886b21" providerId="LiveId" clId="{55B2D05A-48CA-4F2C-BE14-FA64C6D7B410}" dt="2020-03-09T09:32:13.103" v="629"/>
          <ac:picMkLst>
            <pc:docMk/>
            <pc:sldMk cId="1812483599" sldId="380"/>
            <ac:picMk id="10" creationId="{67609404-E19E-41D0-B967-90442B027A50}"/>
          </ac:picMkLst>
        </pc:picChg>
        <pc:picChg chg="add">
          <ac:chgData name="侯 宇" userId="bd9fd6d868886b21" providerId="LiveId" clId="{55B2D05A-48CA-4F2C-BE14-FA64C6D7B410}" dt="2020-03-09T09:32:13.103" v="629"/>
          <ac:picMkLst>
            <pc:docMk/>
            <pc:sldMk cId="1812483599" sldId="380"/>
            <ac:picMk id="15" creationId="{B80449CE-9D5E-4A2A-8302-C71DBFF15ADC}"/>
          </ac:picMkLst>
        </pc:picChg>
        <pc:picChg chg="add">
          <ac:chgData name="侯 宇" userId="bd9fd6d868886b21" providerId="LiveId" clId="{55B2D05A-48CA-4F2C-BE14-FA64C6D7B410}" dt="2020-03-09T09:32:13.103" v="629"/>
          <ac:picMkLst>
            <pc:docMk/>
            <pc:sldMk cId="1812483599" sldId="380"/>
            <ac:picMk id="18" creationId="{0B769D22-99C7-45D4-B318-7F5D43E5975D}"/>
          </ac:picMkLst>
        </pc:picChg>
        <pc:picChg chg="add">
          <ac:chgData name="侯 宇" userId="bd9fd6d868886b21" providerId="LiveId" clId="{55B2D05A-48CA-4F2C-BE14-FA64C6D7B410}" dt="2020-03-09T09:32:13.103" v="629"/>
          <ac:picMkLst>
            <pc:docMk/>
            <pc:sldMk cId="1812483599" sldId="380"/>
            <ac:picMk id="23" creationId="{4B6560A8-2738-4B48-B5FF-66A6BCCDF682}"/>
          </ac:picMkLst>
        </pc:picChg>
        <pc:cxnChg chg="add">
          <ac:chgData name="侯 宇" userId="bd9fd6d868886b21" providerId="LiveId" clId="{55B2D05A-48CA-4F2C-BE14-FA64C6D7B410}" dt="2020-03-09T09:32:13.103" v="629"/>
          <ac:cxnSpMkLst>
            <pc:docMk/>
            <pc:sldMk cId="1812483599" sldId="380"/>
            <ac:cxnSpMk id="4" creationId="{A168DDB1-F6B0-4984-A6EA-6B7591F881F0}"/>
          </ac:cxnSpMkLst>
        </pc:cxnChg>
        <pc:cxnChg chg="add">
          <ac:chgData name="侯 宇" userId="bd9fd6d868886b21" providerId="LiveId" clId="{55B2D05A-48CA-4F2C-BE14-FA64C6D7B410}" dt="2020-03-09T09:32:13.103" v="629"/>
          <ac:cxnSpMkLst>
            <pc:docMk/>
            <pc:sldMk cId="1812483599" sldId="380"/>
            <ac:cxnSpMk id="6" creationId="{6B534BEA-80BA-40AC-AF27-1B211D119CC8}"/>
          </ac:cxnSpMkLst>
        </pc:cxnChg>
      </pc:sldChg>
      <pc:sldChg chg="addSp delSp modSp add delAnim modAnim">
        <pc:chgData name="侯 宇" userId="bd9fd6d868886b21" providerId="LiveId" clId="{55B2D05A-48CA-4F2C-BE14-FA64C6D7B410}" dt="2020-03-09T10:16:19.911" v="1003" actId="1076"/>
        <pc:sldMkLst>
          <pc:docMk/>
          <pc:sldMk cId="2023919989" sldId="381"/>
        </pc:sldMkLst>
        <pc:spChg chg="mod">
          <ac:chgData name="侯 宇" userId="bd9fd6d868886b21" providerId="LiveId" clId="{55B2D05A-48CA-4F2C-BE14-FA64C6D7B410}" dt="2020-03-09T10:12:14.455" v="810" actId="1076"/>
          <ac:spMkLst>
            <pc:docMk/>
            <pc:sldMk cId="2023919989" sldId="381"/>
            <ac:spMk id="7" creationId="{5400DF09-DF2D-4730-B2BB-834C78681C0D}"/>
          </ac:spMkLst>
        </pc:spChg>
        <pc:spChg chg="del">
          <ac:chgData name="侯 宇" userId="bd9fd6d868886b21" providerId="LiveId" clId="{55B2D05A-48CA-4F2C-BE14-FA64C6D7B410}" dt="2020-03-09T10:12:09.853" v="809" actId="478"/>
          <ac:spMkLst>
            <pc:docMk/>
            <pc:sldMk cId="2023919989" sldId="381"/>
            <ac:spMk id="9" creationId="{94C31BF1-29DD-42BF-A333-5166941CA8AE}"/>
          </ac:spMkLst>
        </pc:spChg>
        <pc:spChg chg="add del mod">
          <ac:chgData name="侯 宇" userId="bd9fd6d868886b21" providerId="LiveId" clId="{55B2D05A-48CA-4F2C-BE14-FA64C6D7B410}" dt="2020-03-09T10:12:54.085" v="813" actId="478"/>
          <ac:spMkLst>
            <pc:docMk/>
            <pc:sldMk cId="2023919989" sldId="381"/>
            <ac:spMk id="12" creationId="{00F44DE9-8987-4CD6-BC62-FF44E6E85CDD}"/>
          </ac:spMkLst>
        </pc:spChg>
        <pc:spChg chg="add">
          <ac:chgData name="侯 宇" userId="bd9fd6d868886b21" providerId="LiveId" clId="{55B2D05A-48CA-4F2C-BE14-FA64C6D7B410}" dt="2020-03-09T10:12:49.940" v="811"/>
          <ac:spMkLst>
            <pc:docMk/>
            <pc:sldMk cId="2023919989" sldId="381"/>
            <ac:spMk id="13" creationId="{6332FB44-F717-469F-BBC6-2A8864CB6CB0}"/>
          </ac:spMkLst>
        </pc:spChg>
        <pc:spChg chg="add">
          <ac:chgData name="侯 宇" userId="bd9fd6d868886b21" providerId="LiveId" clId="{55B2D05A-48CA-4F2C-BE14-FA64C6D7B410}" dt="2020-03-09T10:12:49.940" v="811"/>
          <ac:spMkLst>
            <pc:docMk/>
            <pc:sldMk cId="2023919989" sldId="381"/>
            <ac:spMk id="15" creationId="{3F6B319D-DB05-4550-AB21-AA7595BEFD5C}"/>
          </ac:spMkLst>
        </pc:spChg>
        <pc:spChg chg="add mod">
          <ac:chgData name="侯 宇" userId="bd9fd6d868886b21" providerId="LiveId" clId="{55B2D05A-48CA-4F2C-BE14-FA64C6D7B410}" dt="2020-03-09T10:16:19.911" v="1003" actId="1076"/>
          <ac:spMkLst>
            <pc:docMk/>
            <pc:sldMk cId="2023919989" sldId="381"/>
            <ac:spMk id="16" creationId="{D0D7C5B4-645C-40E4-AB0A-6878F4FD3B4D}"/>
          </ac:spMkLst>
        </pc:spChg>
        <pc:spChg chg="add del">
          <ac:chgData name="侯 宇" userId="bd9fd6d868886b21" providerId="LiveId" clId="{55B2D05A-48CA-4F2C-BE14-FA64C6D7B410}" dt="2020-03-09T10:13:49.264" v="852" actId="478"/>
          <ac:spMkLst>
            <pc:docMk/>
            <pc:sldMk cId="2023919989" sldId="381"/>
            <ac:spMk id="17" creationId="{7C8F3D09-2E61-48FC-9651-0E79F1BE057A}"/>
          </ac:spMkLst>
        </pc:spChg>
        <pc:spChg chg="add mod">
          <ac:chgData name="侯 宇" userId="bd9fd6d868886b21" providerId="LiveId" clId="{55B2D05A-48CA-4F2C-BE14-FA64C6D7B410}" dt="2020-03-09T10:16:16.383" v="1002" actId="1076"/>
          <ac:spMkLst>
            <pc:docMk/>
            <pc:sldMk cId="2023919989" sldId="381"/>
            <ac:spMk id="18" creationId="{CAB1DD49-46DC-4E94-87A8-58DF8300F27E}"/>
          </ac:spMkLst>
        </pc:spChg>
        <pc:spChg chg="add del">
          <ac:chgData name="侯 宇" userId="bd9fd6d868886b21" providerId="LiveId" clId="{55B2D05A-48CA-4F2C-BE14-FA64C6D7B410}" dt="2020-03-09T10:14:37.712" v="864" actId="478"/>
          <ac:spMkLst>
            <pc:docMk/>
            <pc:sldMk cId="2023919989" sldId="381"/>
            <ac:spMk id="19" creationId="{3946DCB3-6CC8-4CAE-86DE-03645BB2B7FC}"/>
          </ac:spMkLst>
        </pc:spChg>
        <pc:cxnChg chg="add">
          <ac:chgData name="侯 宇" userId="bd9fd6d868886b21" providerId="LiveId" clId="{55B2D05A-48CA-4F2C-BE14-FA64C6D7B410}" dt="2020-03-09T10:12:49.940" v="811"/>
          <ac:cxnSpMkLst>
            <pc:docMk/>
            <pc:sldMk cId="2023919989" sldId="381"/>
            <ac:cxnSpMk id="10" creationId="{F3021EFD-1FFC-4057-B494-A0D34311FBBD}"/>
          </ac:cxnSpMkLst>
        </pc:cxnChg>
      </pc:sldChg>
      <pc:sldChg chg="addSp delSp modSp add modAnim">
        <pc:chgData name="侯 宇" userId="bd9fd6d868886b21" providerId="LiveId" clId="{55B2D05A-48CA-4F2C-BE14-FA64C6D7B410}" dt="2020-03-09T10:43:19.051" v="1391" actId="20577"/>
        <pc:sldMkLst>
          <pc:docMk/>
          <pc:sldMk cId="3155046925" sldId="382"/>
        </pc:sldMkLst>
        <pc:spChg chg="mod">
          <ac:chgData name="侯 宇" userId="bd9fd6d868886b21" providerId="LiveId" clId="{55B2D05A-48CA-4F2C-BE14-FA64C6D7B410}" dt="2020-03-09T10:17:35.055" v="1044"/>
          <ac:spMkLst>
            <pc:docMk/>
            <pc:sldMk cId="3155046925" sldId="382"/>
            <ac:spMk id="7" creationId="{5400DF09-DF2D-4730-B2BB-834C78681C0D}"/>
          </ac:spMkLst>
        </pc:spChg>
        <pc:spChg chg="add mod">
          <ac:chgData name="侯 宇" userId="bd9fd6d868886b21" providerId="LiveId" clId="{55B2D05A-48CA-4F2C-BE14-FA64C6D7B410}" dt="2020-03-09T10:43:19.051" v="1391" actId="20577"/>
          <ac:spMkLst>
            <pc:docMk/>
            <pc:sldMk cId="3155046925" sldId="382"/>
            <ac:spMk id="12" creationId="{7886E8C2-8EDA-4C61-AC3B-DA51DDC0614B}"/>
          </ac:spMkLst>
        </pc:spChg>
        <pc:spChg chg="del">
          <ac:chgData name="侯 宇" userId="bd9fd6d868886b21" providerId="LiveId" clId="{55B2D05A-48CA-4F2C-BE14-FA64C6D7B410}" dt="2020-03-09T10:17:40.459" v="1046" actId="478"/>
          <ac:spMkLst>
            <pc:docMk/>
            <pc:sldMk cId="3155046925" sldId="382"/>
            <ac:spMk id="13" creationId="{6332FB44-F717-469F-BBC6-2A8864CB6CB0}"/>
          </ac:spMkLst>
        </pc:spChg>
        <pc:spChg chg="del">
          <ac:chgData name="侯 宇" userId="bd9fd6d868886b21" providerId="LiveId" clId="{55B2D05A-48CA-4F2C-BE14-FA64C6D7B410}" dt="2020-03-09T10:17:38.880" v="1045" actId="478"/>
          <ac:spMkLst>
            <pc:docMk/>
            <pc:sldMk cId="3155046925" sldId="382"/>
            <ac:spMk id="15" creationId="{3F6B319D-DB05-4550-AB21-AA7595BEFD5C}"/>
          </ac:spMkLst>
        </pc:spChg>
        <pc:spChg chg="mod">
          <ac:chgData name="侯 宇" userId="bd9fd6d868886b21" providerId="LiveId" clId="{55B2D05A-48CA-4F2C-BE14-FA64C6D7B410}" dt="2020-03-09T10:19:08.647" v="1120" actId="1076"/>
          <ac:spMkLst>
            <pc:docMk/>
            <pc:sldMk cId="3155046925" sldId="382"/>
            <ac:spMk id="16" creationId="{D0D7C5B4-645C-40E4-AB0A-6878F4FD3B4D}"/>
          </ac:spMkLst>
        </pc:spChg>
        <pc:spChg chg="del">
          <ac:chgData name="侯 宇" userId="bd9fd6d868886b21" providerId="LiveId" clId="{55B2D05A-48CA-4F2C-BE14-FA64C6D7B410}" dt="2020-03-09T10:17:43.154" v="1047" actId="478"/>
          <ac:spMkLst>
            <pc:docMk/>
            <pc:sldMk cId="3155046925" sldId="382"/>
            <ac:spMk id="18" creationId="{CAB1DD49-46DC-4E94-87A8-58DF8300F27E}"/>
          </ac:spMkLst>
        </pc:spChg>
      </pc:sldChg>
      <pc:sldChg chg="delSp modSp add delAnim modAnim">
        <pc:chgData name="侯 宇" userId="bd9fd6d868886b21" providerId="LiveId" clId="{55B2D05A-48CA-4F2C-BE14-FA64C6D7B410}" dt="2020-03-09T10:22:55.271" v="1232" actId="1076"/>
        <pc:sldMkLst>
          <pc:docMk/>
          <pc:sldMk cId="881684484" sldId="383"/>
        </pc:sldMkLst>
        <pc:spChg chg="mod">
          <ac:chgData name="侯 宇" userId="bd9fd6d868886b21" providerId="LiveId" clId="{55B2D05A-48CA-4F2C-BE14-FA64C6D7B410}" dt="2020-03-09T10:20:14.950" v="1167"/>
          <ac:spMkLst>
            <pc:docMk/>
            <pc:sldMk cId="881684484" sldId="383"/>
            <ac:spMk id="7" creationId="{5400DF09-DF2D-4730-B2BB-834C78681C0D}"/>
          </ac:spMkLst>
        </pc:spChg>
        <pc:spChg chg="del">
          <ac:chgData name="侯 宇" userId="bd9fd6d868886b21" providerId="LiveId" clId="{55B2D05A-48CA-4F2C-BE14-FA64C6D7B410}" dt="2020-03-09T10:20:18.263" v="1168" actId="478"/>
          <ac:spMkLst>
            <pc:docMk/>
            <pc:sldMk cId="881684484" sldId="383"/>
            <ac:spMk id="12" creationId="{7886E8C2-8EDA-4C61-AC3B-DA51DDC0614B}"/>
          </ac:spMkLst>
        </pc:spChg>
        <pc:spChg chg="mod">
          <ac:chgData name="侯 宇" userId="bd9fd6d868886b21" providerId="LiveId" clId="{55B2D05A-48CA-4F2C-BE14-FA64C6D7B410}" dt="2020-03-09T10:22:55.271" v="1232" actId="1076"/>
          <ac:spMkLst>
            <pc:docMk/>
            <pc:sldMk cId="881684484" sldId="383"/>
            <ac:spMk id="16" creationId="{D0D7C5B4-645C-40E4-AB0A-6878F4FD3B4D}"/>
          </ac:spMkLst>
        </pc:spChg>
      </pc:sldChg>
      <pc:sldChg chg="add del">
        <pc:chgData name="侯 宇" userId="bd9fd6d868886b21" providerId="LiveId" clId="{55B2D05A-48CA-4F2C-BE14-FA64C6D7B410}" dt="2020-03-09T10:42:14.152" v="1368" actId="47"/>
        <pc:sldMkLst>
          <pc:docMk/>
          <pc:sldMk cId="1888680622" sldId="384"/>
        </pc:sldMkLst>
      </pc:sldChg>
      <pc:sldChg chg="add del">
        <pc:chgData name="侯 宇" userId="bd9fd6d868886b21" providerId="LiveId" clId="{55B2D05A-48CA-4F2C-BE14-FA64C6D7B410}" dt="2020-03-09T10:36:58.816" v="1234" actId="47"/>
        <pc:sldMkLst>
          <pc:docMk/>
          <pc:sldMk cId="2445588051" sldId="384"/>
        </pc:sldMkLst>
      </pc:sldChg>
      <pc:sldChg chg="addSp delSp modSp add delAnim modAnim">
        <pc:chgData name="侯 宇" userId="bd9fd6d868886b21" providerId="LiveId" clId="{55B2D05A-48CA-4F2C-BE14-FA64C6D7B410}" dt="2020-03-09T10:42:34.157" v="1378" actId="20577"/>
        <pc:sldMkLst>
          <pc:docMk/>
          <pc:sldMk cId="4235741148" sldId="385"/>
        </pc:sldMkLst>
        <pc:spChg chg="mod">
          <ac:chgData name="侯 宇" userId="bd9fd6d868886b21" providerId="LiveId" clId="{55B2D05A-48CA-4F2C-BE14-FA64C6D7B410}" dt="2020-03-09T10:42:28.200" v="1375" actId="20577"/>
          <ac:spMkLst>
            <pc:docMk/>
            <pc:sldMk cId="4235741148" sldId="385"/>
            <ac:spMk id="7" creationId="{5400DF09-DF2D-4730-B2BB-834C78681C0D}"/>
          </ac:spMkLst>
        </pc:spChg>
        <pc:spChg chg="add del mod">
          <ac:chgData name="侯 宇" userId="bd9fd6d868886b21" providerId="LiveId" clId="{55B2D05A-48CA-4F2C-BE14-FA64C6D7B410}" dt="2020-03-09T10:38:38.324" v="1253"/>
          <ac:spMkLst>
            <pc:docMk/>
            <pc:sldMk cId="4235741148" sldId="385"/>
            <ac:spMk id="12" creationId="{E1FAB422-CA36-4C4B-9475-ECF77AC4824A}"/>
          </ac:spMkLst>
        </pc:spChg>
        <pc:spChg chg="del">
          <ac:chgData name="侯 宇" userId="bd9fd6d868886b21" providerId="LiveId" clId="{55B2D05A-48CA-4F2C-BE14-FA64C6D7B410}" dt="2020-03-09T10:38:12.759" v="1237" actId="478"/>
          <ac:spMkLst>
            <pc:docMk/>
            <pc:sldMk cId="4235741148" sldId="385"/>
            <ac:spMk id="13" creationId="{6332FB44-F717-469F-BBC6-2A8864CB6CB0}"/>
          </ac:spMkLst>
        </pc:spChg>
        <pc:spChg chg="del">
          <ac:chgData name="侯 宇" userId="bd9fd6d868886b21" providerId="LiveId" clId="{55B2D05A-48CA-4F2C-BE14-FA64C6D7B410}" dt="2020-03-09T10:38:14.718" v="1238" actId="478"/>
          <ac:spMkLst>
            <pc:docMk/>
            <pc:sldMk cId="4235741148" sldId="385"/>
            <ac:spMk id="15" creationId="{3F6B319D-DB05-4550-AB21-AA7595BEFD5C}"/>
          </ac:spMkLst>
        </pc:spChg>
        <pc:spChg chg="del">
          <ac:chgData name="侯 宇" userId="bd9fd6d868886b21" providerId="LiveId" clId="{55B2D05A-48CA-4F2C-BE14-FA64C6D7B410}" dt="2020-03-09T10:38:20.313" v="1240" actId="478"/>
          <ac:spMkLst>
            <pc:docMk/>
            <pc:sldMk cId="4235741148" sldId="385"/>
            <ac:spMk id="16" creationId="{D0D7C5B4-645C-40E4-AB0A-6878F4FD3B4D}"/>
          </ac:spMkLst>
        </pc:spChg>
        <pc:spChg chg="add del mod">
          <ac:chgData name="侯 宇" userId="bd9fd6d868886b21" providerId="LiveId" clId="{55B2D05A-48CA-4F2C-BE14-FA64C6D7B410}" dt="2020-03-09T10:40:33.748" v="1276"/>
          <ac:spMkLst>
            <pc:docMk/>
            <pc:sldMk cId="4235741148" sldId="385"/>
            <ac:spMk id="17" creationId="{71A82390-EB4F-4835-B255-B8D4DAB0C38C}"/>
          </ac:spMkLst>
        </pc:spChg>
        <pc:spChg chg="del">
          <ac:chgData name="侯 宇" userId="bd9fd6d868886b21" providerId="LiveId" clId="{55B2D05A-48CA-4F2C-BE14-FA64C6D7B410}" dt="2020-03-09T10:38:17.521" v="1239" actId="478"/>
          <ac:spMkLst>
            <pc:docMk/>
            <pc:sldMk cId="4235741148" sldId="385"/>
            <ac:spMk id="18" creationId="{CAB1DD49-46DC-4E94-87A8-58DF8300F27E}"/>
          </ac:spMkLst>
        </pc:spChg>
        <pc:spChg chg="add mod">
          <ac:chgData name="侯 宇" userId="bd9fd6d868886b21" providerId="LiveId" clId="{55B2D05A-48CA-4F2C-BE14-FA64C6D7B410}" dt="2020-03-09T10:42:34.157" v="1378" actId="20577"/>
          <ac:spMkLst>
            <pc:docMk/>
            <pc:sldMk cId="4235741148" sldId="385"/>
            <ac:spMk id="19" creationId="{E8791EF2-B2B9-4D43-880E-FF0077F352A7}"/>
          </ac:spMkLst>
        </pc:spChg>
      </pc:sldChg>
      <pc:sldChg chg="addSp delSp modSp add delAnim modAnim">
        <pc:chgData name="侯 宇" userId="bd9fd6d868886b21" providerId="LiveId" clId="{55B2D05A-48CA-4F2C-BE14-FA64C6D7B410}" dt="2020-03-09T10:45:57.375" v="1450" actId="1076"/>
        <pc:sldMkLst>
          <pc:docMk/>
          <pc:sldMk cId="934913809" sldId="386"/>
        </pc:sldMkLst>
        <pc:spChg chg="del">
          <ac:chgData name="侯 宇" userId="bd9fd6d868886b21" providerId="LiveId" clId="{55B2D05A-48CA-4F2C-BE14-FA64C6D7B410}" dt="2020-03-09T10:43:04.951" v="1388" actId="478"/>
          <ac:spMkLst>
            <pc:docMk/>
            <pc:sldMk cId="934913809" sldId="386"/>
            <ac:spMk id="7" creationId="{5400DF09-DF2D-4730-B2BB-834C78681C0D}"/>
          </ac:spMkLst>
        </pc:spChg>
        <pc:spChg chg="add mod">
          <ac:chgData name="侯 宇" userId="bd9fd6d868886b21" providerId="LiveId" clId="{55B2D05A-48CA-4F2C-BE14-FA64C6D7B410}" dt="2020-03-09T10:45:57.375" v="1450" actId="1076"/>
          <ac:spMkLst>
            <pc:docMk/>
            <pc:sldMk cId="934913809" sldId="386"/>
            <ac:spMk id="9" creationId="{AA45BACE-13F8-4AE0-BAFB-05882FA269BB}"/>
          </ac:spMkLst>
        </pc:spChg>
        <pc:spChg chg="mod">
          <ac:chgData name="侯 宇" userId="bd9fd6d868886b21" providerId="LiveId" clId="{55B2D05A-48CA-4F2C-BE14-FA64C6D7B410}" dt="2020-03-09T10:45:45.279" v="1445" actId="1076"/>
          <ac:spMkLst>
            <pc:docMk/>
            <pc:sldMk cId="934913809" sldId="386"/>
            <ac:spMk id="19" creationId="{E8791EF2-B2B9-4D43-880E-FF0077F352A7}"/>
          </ac:spMkLst>
        </pc:spChg>
        <pc:picChg chg="add mod">
          <ac:chgData name="侯 宇" userId="bd9fd6d868886b21" providerId="LiveId" clId="{55B2D05A-48CA-4F2C-BE14-FA64C6D7B410}" dt="2020-03-09T10:45:53.295" v="1449" actId="14100"/>
          <ac:picMkLst>
            <pc:docMk/>
            <pc:sldMk cId="934913809" sldId="386"/>
            <ac:picMk id="4098" creationId="{FE76E433-AC9B-4373-8F80-BF09BDE61240}"/>
          </ac:picMkLst>
        </pc:picChg>
      </pc:sldChg>
      <pc:sldChg chg="addSp delSp modSp add">
        <pc:chgData name="侯 宇" userId="bd9fd6d868886b21" providerId="LiveId" clId="{55B2D05A-48CA-4F2C-BE14-FA64C6D7B410}" dt="2020-03-09T10:47:08.223" v="1476" actId="1076"/>
        <pc:sldMkLst>
          <pc:docMk/>
          <pc:sldMk cId="1095922798" sldId="387"/>
        </pc:sldMkLst>
        <pc:spChg chg="mod">
          <ac:chgData name="侯 宇" userId="bd9fd6d868886b21" providerId="LiveId" clId="{55B2D05A-48CA-4F2C-BE14-FA64C6D7B410}" dt="2020-03-09T10:47:04.391" v="1474" actId="1076"/>
          <ac:spMkLst>
            <pc:docMk/>
            <pc:sldMk cId="1095922798" sldId="387"/>
            <ac:spMk id="9" creationId="{AA45BACE-13F8-4AE0-BAFB-05882FA269BB}"/>
          </ac:spMkLst>
        </pc:spChg>
        <pc:picChg chg="del">
          <ac:chgData name="侯 宇" userId="bd9fd6d868886b21" providerId="LiveId" clId="{55B2D05A-48CA-4F2C-BE14-FA64C6D7B410}" dt="2020-03-09T10:46:55.191" v="1469" actId="478"/>
          <ac:picMkLst>
            <pc:docMk/>
            <pc:sldMk cId="1095922798" sldId="387"/>
            <ac:picMk id="4098" creationId="{FE76E433-AC9B-4373-8F80-BF09BDE61240}"/>
          </ac:picMkLst>
        </pc:picChg>
        <pc:picChg chg="add mod">
          <ac:chgData name="侯 宇" userId="bd9fd6d868886b21" providerId="LiveId" clId="{55B2D05A-48CA-4F2C-BE14-FA64C6D7B410}" dt="2020-03-09T10:47:08.223" v="1476" actId="1076"/>
          <ac:picMkLst>
            <pc:docMk/>
            <pc:sldMk cId="1095922798" sldId="387"/>
            <ac:picMk id="12290" creationId="{07F1C5B6-4DA2-4590-8BBD-772B8ED47BBB}"/>
          </ac:picMkLst>
        </pc:picChg>
      </pc:sldChg>
      <pc:sldChg chg="addSp delSp modSp add delAnim modAnim">
        <pc:chgData name="侯 宇" userId="bd9fd6d868886b21" providerId="LiveId" clId="{55B2D05A-48CA-4F2C-BE14-FA64C6D7B410}" dt="2020-03-09T10:53:18.151" v="1556" actId="1076"/>
        <pc:sldMkLst>
          <pc:docMk/>
          <pc:sldMk cId="2460311320" sldId="388"/>
        </pc:sldMkLst>
        <pc:spChg chg="del mod">
          <ac:chgData name="侯 宇" userId="bd9fd6d868886b21" providerId="LiveId" clId="{55B2D05A-48CA-4F2C-BE14-FA64C6D7B410}" dt="2020-03-09T10:49:38.365" v="1534" actId="478"/>
          <ac:spMkLst>
            <pc:docMk/>
            <pc:sldMk cId="2460311320" sldId="388"/>
            <ac:spMk id="9" creationId="{AA45BACE-13F8-4AE0-BAFB-05882FA269BB}"/>
          </ac:spMkLst>
        </pc:spChg>
        <pc:spChg chg="add mod">
          <ac:chgData name="侯 宇" userId="bd9fd6d868886b21" providerId="LiveId" clId="{55B2D05A-48CA-4F2C-BE14-FA64C6D7B410}" dt="2020-03-09T10:53:13.839" v="1554" actId="1076"/>
          <ac:spMkLst>
            <pc:docMk/>
            <pc:sldMk cId="2460311320" sldId="388"/>
            <ac:spMk id="12" creationId="{CE087DFB-485C-4B6D-9138-F7A2E1EC4E66}"/>
          </ac:spMkLst>
        </pc:spChg>
        <pc:picChg chg="del">
          <ac:chgData name="侯 宇" userId="bd9fd6d868886b21" providerId="LiveId" clId="{55B2D05A-48CA-4F2C-BE14-FA64C6D7B410}" dt="2020-03-09T10:49:03.564" v="1478" actId="478"/>
          <ac:picMkLst>
            <pc:docMk/>
            <pc:sldMk cId="2460311320" sldId="388"/>
            <ac:picMk id="12290" creationId="{07F1C5B6-4DA2-4590-8BBD-772B8ED47BBB}"/>
          </ac:picMkLst>
        </pc:picChg>
        <pc:picChg chg="add mod">
          <ac:chgData name="侯 宇" userId="bd9fd6d868886b21" providerId="LiveId" clId="{55B2D05A-48CA-4F2C-BE14-FA64C6D7B410}" dt="2020-03-09T10:53:18.151" v="1556" actId="1076"/>
          <ac:picMkLst>
            <pc:docMk/>
            <pc:sldMk cId="2460311320" sldId="388"/>
            <ac:picMk id="13314" creationId="{36FC4871-DBE2-46A0-BA37-991CEAC3883C}"/>
          </ac:picMkLst>
        </pc:picChg>
      </pc:sldChg>
    </pc:docChg>
  </pc:docChgLst>
  <pc:docChgLst>
    <pc:chgData name="侯 宇" userId="bd9fd6d868886b21" providerId="LiveId" clId="{CA85BD81-DB02-4494-999A-D4C6EBCDFF02}"/>
    <pc:docChg chg="undo custSel addSld delSld modSld">
      <pc:chgData name="侯 宇" userId="bd9fd6d868886b21" providerId="LiveId" clId="{CA85BD81-DB02-4494-999A-D4C6EBCDFF02}" dt="2020-03-18T10:56:51.692" v="3309" actId="1076"/>
      <pc:docMkLst>
        <pc:docMk/>
      </pc:docMkLst>
      <pc:sldChg chg="modSp">
        <pc:chgData name="侯 宇" userId="bd9fd6d868886b21" providerId="LiveId" clId="{CA85BD81-DB02-4494-999A-D4C6EBCDFF02}" dt="2020-03-18T06:31:16.272" v="29"/>
        <pc:sldMkLst>
          <pc:docMk/>
          <pc:sldMk cId="0" sldId="283"/>
        </pc:sldMkLst>
        <pc:spChg chg="mod">
          <ac:chgData name="侯 宇" userId="bd9fd6d868886b21" providerId="LiveId" clId="{CA85BD81-DB02-4494-999A-D4C6EBCDFF02}" dt="2020-03-18T06:31:16.272" v="29"/>
          <ac:spMkLst>
            <pc:docMk/>
            <pc:sldMk cId="0" sldId="283"/>
            <ac:spMk id="8" creationId="{00000000-0000-0000-0000-000000000000}"/>
          </ac:spMkLst>
        </pc:spChg>
      </pc:sldChg>
      <pc:sldChg chg="modSp">
        <pc:chgData name="侯 宇" userId="bd9fd6d868886b21" providerId="LiveId" clId="{CA85BD81-DB02-4494-999A-D4C6EBCDFF02}" dt="2020-03-18T06:57:17.859" v="385" actId="20577"/>
        <pc:sldMkLst>
          <pc:docMk/>
          <pc:sldMk cId="0" sldId="284"/>
        </pc:sldMkLst>
        <pc:spChg chg="mod">
          <ac:chgData name="侯 宇" userId="bd9fd6d868886b21" providerId="LiveId" clId="{CA85BD81-DB02-4494-999A-D4C6EBCDFF02}" dt="2020-03-18T06:57:17.859" v="385" actId="20577"/>
          <ac:spMkLst>
            <pc:docMk/>
            <pc:sldMk cId="0" sldId="284"/>
            <ac:spMk id="8" creationId="{00000000-0000-0000-0000-000000000000}"/>
          </ac:spMkLst>
        </pc:spChg>
      </pc:sldChg>
      <pc:sldChg chg="modSp">
        <pc:chgData name="侯 宇" userId="bd9fd6d868886b21" providerId="LiveId" clId="{CA85BD81-DB02-4494-999A-D4C6EBCDFF02}" dt="2020-03-18T06:36:01.060" v="339"/>
        <pc:sldMkLst>
          <pc:docMk/>
          <pc:sldMk cId="0" sldId="320"/>
        </pc:sldMkLst>
        <pc:spChg chg="mod">
          <ac:chgData name="侯 宇" userId="bd9fd6d868886b21" providerId="LiveId" clId="{CA85BD81-DB02-4494-999A-D4C6EBCDFF02}" dt="2020-03-18T06:36:01.060" v="339"/>
          <ac:spMkLst>
            <pc:docMk/>
            <pc:sldMk cId="0" sldId="320"/>
            <ac:spMk id="7" creationId="{55FF5F78-8D85-4188-AA3D-F200DD2493BE}"/>
          </ac:spMkLst>
        </pc:spChg>
        <pc:spChg chg="mod">
          <ac:chgData name="侯 宇" userId="bd9fd6d868886b21" providerId="LiveId" clId="{CA85BD81-DB02-4494-999A-D4C6EBCDFF02}" dt="2020-03-18T06:35:54.206" v="314"/>
          <ac:spMkLst>
            <pc:docMk/>
            <pc:sldMk cId="0" sldId="320"/>
            <ac:spMk id="14" creationId="{00000000-0000-0000-0000-000000000000}"/>
          </ac:spMkLst>
        </pc:spChg>
      </pc:sldChg>
      <pc:sldChg chg="addSp delSp modSp addAnim delAnim modAnim">
        <pc:chgData name="侯 宇" userId="bd9fd6d868886b21" providerId="LiveId" clId="{CA85BD81-DB02-4494-999A-D4C6EBCDFF02}" dt="2020-03-18T08:16:42.538" v="1292" actId="1076"/>
        <pc:sldMkLst>
          <pc:docMk/>
          <pc:sldMk cId="0" sldId="356"/>
        </pc:sldMkLst>
        <pc:spChg chg="add mod">
          <ac:chgData name="侯 宇" userId="bd9fd6d868886b21" providerId="LiveId" clId="{CA85BD81-DB02-4494-999A-D4C6EBCDFF02}" dt="2020-03-18T08:16:42.538" v="1292" actId="1076"/>
          <ac:spMkLst>
            <pc:docMk/>
            <pc:sldMk cId="0" sldId="356"/>
            <ac:spMk id="2" creationId="{0AAF1647-C63A-4643-AAC2-9DCE2BE5F0DA}"/>
          </ac:spMkLst>
        </pc:spChg>
        <pc:spChg chg="add del">
          <ac:chgData name="侯 宇" userId="bd9fd6d868886b21" providerId="LiveId" clId="{CA85BD81-DB02-4494-999A-D4C6EBCDFF02}" dt="2020-03-18T07:11:06.754" v="388" actId="478"/>
          <ac:spMkLst>
            <pc:docMk/>
            <pc:sldMk cId="0" sldId="356"/>
            <ac:spMk id="12" creationId="{FDFAEDA9-081C-41DC-8323-0344107F966E}"/>
          </ac:spMkLst>
        </pc:spChg>
        <pc:spChg chg="add del">
          <ac:chgData name="侯 宇" userId="bd9fd6d868886b21" providerId="LiveId" clId="{CA85BD81-DB02-4494-999A-D4C6EBCDFF02}" dt="2020-03-18T07:11:03.067" v="387" actId="478"/>
          <ac:spMkLst>
            <pc:docMk/>
            <pc:sldMk cId="0" sldId="356"/>
            <ac:spMk id="13" creationId="{2A348C00-AA82-41CC-B3AA-742524BF38F8}"/>
          </ac:spMkLst>
        </pc:spChg>
        <pc:spChg chg="mod">
          <ac:chgData name="侯 宇" userId="bd9fd6d868886b21" providerId="LiveId" clId="{CA85BD81-DB02-4494-999A-D4C6EBCDFF02}" dt="2020-03-18T07:27:23.886" v="521"/>
          <ac:spMkLst>
            <pc:docMk/>
            <pc:sldMk cId="0" sldId="356"/>
            <ac:spMk id="14" creationId="{00000000-0000-0000-0000-000000000000}"/>
          </ac:spMkLst>
        </pc:spChg>
        <pc:spChg chg="del">
          <ac:chgData name="侯 宇" userId="bd9fd6d868886b21" providerId="LiveId" clId="{CA85BD81-DB02-4494-999A-D4C6EBCDFF02}" dt="2020-03-18T07:28:22.923" v="530" actId="478"/>
          <ac:spMkLst>
            <pc:docMk/>
            <pc:sldMk cId="0" sldId="356"/>
            <ac:spMk id="15" creationId="{5A355529-E34E-46EF-8CC2-45D743285057}"/>
          </ac:spMkLst>
        </pc:spChg>
        <pc:spChg chg="add del">
          <ac:chgData name="侯 宇" userId="bd9fd6d868886b21" providerId="LiveId" clId="{CA85BD81-DB02-4494-999A-D4C6EBCDFF02}" dt="2020-03-18T07:11:03.067" v="387" actId="478"/>
          <ac:spMkLst>
            <pc:docMk/>
            <pc:sldMk cId="0" sldId="356"/>
            <ac:spMk id="16" creationId="{66E2BFFA-A0F6-4275-8310-11BED4FBFB40}"/>
          </ac:spMkLst>
        </pc:spChg>
        <pc:spChg chg="add del mod">
          <ac:chgData name="侯 宇" userId="bd9fd6d868886b21" providerId="LiveId" clId="{CA85BD81-DB02-4494-999A-D4C6EBCDFF02}" dt="2020-03-18T08:16:34.988" v="1273" actId="20577"/>
          <ac:spMkLst>
            <pc:docMk/>
            <pc:sldMk cId="0" sldId="356"/>
            <ac:spMk id="17" creationId="{50568A02-5D2C-4852-96FC-9550BCC123BF}"/>
          </ac:spMkLst>
        </pc:spChg>
        <pc:spChg chg="add del">
          <ac:chgData name="侯 宇" userId="bd9fd6d868886b21" providerId="LiveId" clId="{CA85BD81-DB02-4494-999A-D4C6EBCDFF02}" dt="2020-03-18T07:11:06.754" v="388" actId="478"/>
          <ac:spMkLst>
            <pc:docMk/>
            <pc:sldMk cId="0" sldId="356"/>
            <ac:spMk id="18" creationId="{D5295C0E-BD5A-4177-B6E1-1832E4E6BA55}"/>
          </ac:spMkLst>
        </pc:spChg>
        <pc:spChg chg="add del">
          <ac:chgData name="侯 宇" userId="bd9fd6d868886b21" providerId="LiveId" clId="{CA85BD81-DB02-4494-999A-D4C6EBCDFF02}" dt="2020-03-18T07:11:06.754" v="388" actId="478"/>
          <ac:spMkLst>
            <pc:docMk/>
            <pc:sldMk cId="0" sldId="356"/>
            <ac:spMk id="19" creationId="{0523C1E0-46BB-44F7-B27D-E6648AC92DA1}"/>
          </ac:spMkLst>
        </pc:spChg>
        <pc:spChg chg="add del">
          <ac:chgData name="侯 宇" userId="bd9fd6d868886b21" providerId="LiveId" clId="{CA85BD81-DB02-4494-999A-D4C6EBCDFF02}" dt="2020-03-18T07:11:06.754" v="388" actId="478"/>
          <ac:spMkLst>
            <pc:docMk/>
            <pc:sldMk cId="0" sldId="356"/>
            <ac:spMk id="20" creationId="{97EB7E0A-EA3B-4ECB-9965-4D211B567B47}"/>
          </ac:spMkLst>
        </pc:spChg>
        <pc:spChg chg="add del">
          <ac:chgData name="侯 宇" userId="bd9fd6d868886b21" providerId="LiveId" clId="{CA85BD81-DB02-4494-999A-D4C6EBCDFF02}" dt="2020-03-18T07:11:06.754" v="388" actId="478"/>
          <ac:spMkLst>
            <pc:docMk/>
            <pc:sldMk cId="0" sldId="356"/>
            <ac:spMk id="21" creationId="{01D2D2C3-635E-448A-9647-A667F456A591}"/>
          </ac:spMkLst>
        </pc:spChg>
        <pc:spChg chg="add del">
          <ac:chgData name="侯 宇" userId="bd9fd6d868886b21" providerId="LiveId" clId="{CA85BD81-DB02-4494-999A-D4C6EBCDFF02}" dt="2020-03-18T07:11:06.754" v="388" actId="478"/>
          <ac:spMkLst>
            <pc:docMk/>
            <pc:sldMk cId="0" sldId="356"/>
            <ac:spMk id="22" creationId="{B64C7F4F-B18A-42FC-8179-3CE2D7948B62}"/>
          </ac:spMkLst>
        </pc:spChg>
        <pc:spChg chg="add del">
          <ac:chgData name="侯 宇" userId="bd9fd6d868886b21" providerId="LiveId" clId="{CA85BD81-DB02-4494-999A-D4C6EBCDFF02}" dt="2020-03-18T07:11:03.067" v="387" actId="478"/>
          <ac:spMkLst>
            <pc:docMk/>
            <pc:sldMk cId="0" sldId="356"/>
            <ac:spMk id="23" creationId="{FAD0D2E2-404E-4DE5-A2D9-44972636A298}"/>
          </ac:spMkLst>
        </pc:spChg>
        <pc:spChg chg="add del">
          <ac:chgData name="侯 宇" userId="bd9fd6d868886b21" providerId="LiveId" clId="{CA85BD81-DB02-4494-999A-D4C6EBCDFF02}" dt="2020-03-18T07:11:03.067" v="387" actId="478"/>
          <ac:spMkLst>
            <pc:docMk/>
            <pc:sldMk cId="0" sldId="356"/>
            <ac:spMk id="26" creationId="{B1C9EB07-98A7-4077-A2FC-184D2BEA2631}"/>
          </ac:spMkLst>
        </pc:spChg>
        <pc:picChg chg="add del">
          <ac:chgData name="侯 宇" userId="bd9fd6d868886b21" providerId="LiveId" clId="{CA85BD81-DB02-4494-999A-D4C6EBCDFF02}" dt="2020-03-18T07:11:03.067" v="387" actId="478"/>
          <ac:picMkLst>
            <pc:docMk/>
            <pc:sldMk cId="0" sldId="356"/>
            <ac:picMk id="24" creationId="{6FFC7AAA-DA46-4D4D-8691-2C08C5E1ACCB}"/>
          </ac:picMkLst>
        </pc:picChg>
        <pc:picChg chg="add del">
          <ac:chgData name="侯 宇" userId="bd9fd6d868886b21" providerId="LiveId" clId="{CA85BD81-DB02-4494-999A-D4C6EBCDFF02}" dt="2020-03-18T07:11:03.067" v="387" actId="478"/>
          <ac:picMkLst>
            <pc:docMk/>
            <pc:sldMk cId="0" sldId="356"/>
            <ac:picMk id="25" creationId="{8198C4D3-8B5D-49B6-AF47-DA10093432AF}"/>
          </ac:picMkLst>
        </pc:picChg>
      </pc:sldChg>
      <pc:sldChg chg="addSp delSp modSp modAnim">
        <pc:chgData name="侯 宇" userId="bd9fd6d868886b21" providerId="LiveId" clId="{CA85BD81-DB02-4494-999A-D4C6EBCDFF02}" dt="2020-03-18T09:59:31.470" v="2994" actId="1036"/>
        <pc:sldMkLst>
          <pc:docMk/>
          <pc:sldMk cId="0" sldId="357"/>
        </pc:sldMkLst>
        <pc:spChg chg="del mod">
          <ac:chgData name="侯 宇" userId="bd9fd6d868886b21" providerId="LiveId" clId="{CA85BD81-DB02-4494-999A-D4C6EBCDFF02}" dt="2020-03-18T09:53:55.452" v="2932"/>
          <ac:spMkLst>
            <pc:docMk/>
            <pc:sldMk cId="0" sldId="357"/>
            <ac:spMk id="2" creationId="{00000000-0000-0000-0000-000000000000}"/>
          </ac:spMkLst>
        </pc:spChg>
        <pc:spChg chg="add mod">
          <ac:chgData name="侯 宇" userId="bd9fd6d868886b21" providerId="LiveId" clId="{CA85BD81-DB02-4494-999A-D4C6EBCDFF02}" dt="2020-03-18T09:57:21.440" v="2993"/>
          <ac:spMkLst>
            <pc:docMk/>
            <pc:sldMk cId="0" sldId="357"/>
            <ac:spMk id="7" creationId="{144ED54E-F432-48DB-BCE0-D6C62F175708}"/>
          </ac:spMkLst>
        </pc:spChg>
        <pc:spChg chg="add del mod">
          <ac:chgData name="侯 宇" userId="bd9fd6d868886b21" providerId="LiveId" clId="{CA85BD81-DB02-4494-999A-D4C6EBCDFF02}" dt="2020-03-18T09:54:28.266" v="2951" actId="478"/>
          <ac:spMkLst>
            <pc:docMk/>
            <pc:sldMk cId="0" sldId="357"/>
            <ac:spMk id="9" creationId="{68778FD3-AD08-47B9-9AB2-B31E19813B6E}"/>
          </ac:spMkLst>
        </pc:spChg>
        <pc:spChg chg="add mod">
          <ac:chgData name="侯 宇" userId="bd9fd6d868886b21" providerId="LiveId" clId="{CA85BD81-DB02-4494-999A-D4C6EBCDFF02}" dt="2020-03-18T09:59:31.470" v="2994" actId="1036"/>
          <ac:spMkLst>
            <pc:docMk/>
            <pc:sldMk cId="0" sldId="357"/>
            <ac:spMk id="10" creationId="{2660F867-DE06-4323-9D7C-7FF3C6A244D3}"/>
          </ac:spMkLst>
        </pc:spChg>
        <pc:spChg chg="mod">
          <ac:chgData name="侯 宇" userId="bd9fd6d868886b21" providerId="LiveId" clId="{CA85BD81-DB02-4494-999A-D4C6EBCDFF02}" dt="2020-03-18T09:53:47.849" v="2926"/>
          <ac:spMkLst>
            <pc:docMk/>
            <pc:sldMk cId="0" sldId="357"/>
            <ac:spMk id="14" creationId="{00000000-0000-0000-0000-000000000000}"/>
          </ac:spMkLst>
        </pc:spChg>
        <pc:picChg chg="del">
          <ac:chgData name="侯 宇" userId="bd9fd6d868886b21" providerId="LiveId" clId="{CA85BD81-DB02-4494-999A-D4C6EBCDFF02}" dt="2020-03-18T09:54:05" v="2933" actId="478"/>
          <ac:picMkLst>
            <pc:docMk/>
            <pc:sldMk cId="0" sldId="357"/>
            <ac:picMk id="1026" creationId="{63450D82-C673-46B7-A01C-BAE260F2C296}"/>
          </ac:picMkLst>
        </pc:picChg>
      </pc:sldChg>
      <pc:sldChg chg="del">
        <pc:chgData name="侯 宇" userId="bd9fd6d868886b21" providerId="LiveId" clId="{CA85BD81-DB02-4494-999A-D4C6EBCDFF02}" dt="2020-03-18T10:35:10.679" v="3152" actId="47"/>
        <pc:sldMkLst>
          <pc:docMk/>
          <pc:sldMk cId="0" sldId="358"/>
        </pc:sldMkLst>
      </pc:sldChg>
      <pc:sldChg chg="del">
        <pc:chgData name="侯 宇" userId="bd9fd6d868886b21" providerId="LiveId" clId="{CA85BD81-DB02-4494-999A-D4C6EBCDFF02}" dt="2020-03-18T09:02:41.119" v="1992" actId="47"/>
        <pc:sldMkLst>
          <pc:docMk/>
          <pc:sldMk cId="0" sldId="372"/>
        </pc:sldMkLst>
      </pc:sldChg>
      <pc:sldChg chg="del">
        <pc:chgData name="侯 宇" userId="bd9fd6d868886b21" providerId="LiveId" clId="{CA85BD81-DB02-4494-999A-D4C6EBCDFF02}" dt="2020-03-18T09:59:37.867" v="2996" actId="47"/>
        <pc:sldMkLst>
          <pc:docMk/>
          <pc:sldMk cId="480634265" sldId="373"/>
        </pc:sldMkLst>
      </pc:sldChg>
      <pc:sldChg chg="del">
        <pc:chgData name="侯 宇" userId="bd9fd6d868886b21" providerId="LiveId" clId="{CA85BD81-DB02-4494-999A-D4C6EBCDFF02}" dt="2020-03-18T10:16:07.671" v="3015" actId="47"/>
        <pc:sldMkLst>
          <pc:docMk/>
          <pc:sldMk cId="841105562" sldId="374"/>
        </pc:sldMkLst>
      </pc:sldChg>
      <pc:sldChg chg="addSp delSp modSp">
        <pc:chgData name="侯 宇" userId="bd9fd6d868886b21" providerId="LiveId" clId="{CA85BD81-DB02-4494-999A-D4C6EBCDFF02}" dt="2020-03-18T07:44:40.887" v="721"/>
        <pc:sldMkLst>
          <pc:docMk/>
          <pc:sldMk cId="1508394265" sldId="375"/>
        </pc:sldMkLst>
        <pc:spChg chg="add del mod">
          <ac:chgData name="侯 宇" userId="bd9fd6d868886b21" providerId="LiveId" clId="{CA85BD81-DB02-4494-999A-D4C6EBCDFF02}" dt="2020-03-18T07:40:15.001" v="563"/>
          <ac:spMkLst>
            <pc:docMk/>
            <pc:sldMk cId="1508394265" sldId="375"/>
            <ac:spMk id="3" creationId="{78D0B965-1A50-458F-9588-914987DBA73D}"/>
          </ac:spMkLst>
        </pc:spChg>
        <pc:spChg chg="add mod">
          <ac:chgData name="侯 宇" userId="bd9fd6d868886b21" providerId="LiveId" clId="{CA85BD81-DB02-4494-999A-D4C6EBCDFF02}" dt="2020-03-18T07:41:15.788" v="665" actId="2711"/>
          <ac:spMkLst>
            <pc:docMk/>
            <pc:sldMk cId="1508394265" sldId="375"/>
            <ac:spMk id="5" creationId="{4DA57E5E-3CDD-47DB-84D5-C49615153B37}"/>
          </ac:spMkLst>
        </pc:spChg>
        <pc:spChg chg="add del mod">
          <ac:chgData name="侯 宇" userId="bd9fd6d868886b21" providerId="LiveId" clId="{CA85BD81-DB02-4494-999A-D4C6EBCDFF02}" dt="2020-03-18T07:39:52.088" v="554" actId="478"/>
          <ac:spMkLst>
            <pc:docMk/>
            <pc:sldMk cId="1508394265" sldId="375"/>
            <ac:spMk id="7" creationId="{55FF5F78-8D85-4188-AA3D-F200DD2493BE}"/>
          </ac:spMkLst>
        </pc:spChg>
        <pc:spChg chg="add mod">
          <ac:chgData name="侯 宇" userId="bd9fd6d868886b21" providerId="LiveId" clId="{CA85BD81-DB02-4494-999A-D4C6EBCDFF02}" dt="2020-03-18T07:44:40.887" v="721"/>
          <ac:spMkLst>
            <pc:docMk/>
            <pc:sldMk cId="1508394265" sldId="375"/>
            <ac:spMk id="10" creationId="{431B94DB-F785-4510-8DBE-D382AD607257}"/>
          </ac:spMkLst>
        </pc:spChg>
        <pc:spChg chg="mod">
          <ac:chgData name="侯 宇" userId="bd9fd6d868886b21" providerId="LiveId" clId="{CA85BD81-DB02-4494-999A-D4C6EBCDFF02}" dt="2020-03-18T07:36:05.184" v="548"/>
          <ac:spMkLst>
            <pc:docMk/>
            <pc:sldMk cId="1508394265" sldId="375"/>
            <ac:spMk id="14" creationId="{00000000-0000-0000-0000-000000000000}"/>
          </ac:spMkLst>
        </pc:spChg>
        <pc:graphicFrameChg chg="add del mod">
          <ac:chgData name="侯 宇" userId="bd9fd6d868886b21" providerId="LiveId" clId="{CA85BD81-DB02-4494-999A-D4C6EBCDFF02}" dt="2020-03-18T07:39:59.741" v="558"/>
          <ac:graphicFrameMkLst>
            <pc:docMk/>
            <pc:sldMk cId="1508394265" sldId="375"/>
            <ac:graphicFrameMk id="2" creationId="{06DCDFFD-0EB5-4362-8641-B7E64D62585C}"/>
          </ac:graphicFrameMkLst>
        </pc:graphicFrameChg>
        <pc:graphicFrameChg chg="add del">
          <ac:chgData name="侯 宇" userId="bd9fd6d868886b21" providerId="LiveId" clId="{CA85BD81-DB02-4494-999A-D4C6EBCDFF02}" dt="2020-03-18T07:40:14.992" v="561"/>
          <ac:graphicFrameMkLst>
            <pc:docMk/>
            <pc:sldMk cId="1508394265" sldId="375"/>
            <ac:graphicFrameMk id="4" creationId="{2AE1EA67-D0E5-48E2-B14E-2E1F5B291AC5}"/>
          </ac:graphicFrameMkLst>
        </pc:graphicFrameChg>
      </pc:sldChg>
      <pc:sldChg chg="del">
        <pc:chgData name="侯 宇" userId="bd9fd6d868886b21" providerId="LiveId" clId="{CA85BD81-DB02-4494-999A-D4C6EBCDFF02}" dt="2020-03-18T07:44:36.177" v="713" actId="47"/>
        <pc:sldMkLst>
          <pc:docMk/>
          <pc:sldMk cId="3284849084" sldId="376"/>
        </pc:sldMkLst>
      </pc:sldChg>
      <pc:sldChg chg="del">
        <pc:chgData name="侯 宇" userId="bd9fd6d868886b21" providerId="LiveId" clId="{CA85BD81-DB02-4494-999A-D4C6EBCDFF02}" dt="2020-03-18T10:35:09.475" v="3149" actId="47"/>
        <pc:sldMkLst>
          <pc:docMk/>
          <pc:sldMk cId="1492075879" sldId="377"/>
        </pc:sldMkLst>
      </pc:sldChg>
      <pc:sldChg chg="del">
        <pc:chgData name="侯 宇" userId="bd9fd6d868886b21" providerId="LiveId" clId="{CA85BD81-DB02-4494-999A-D4C6EBCDFF02}" dt="2020-03-18T10:35:09.655" v="3150" actId="47"/>
        <pc:sldMkLst>
          <pc:docMk/>
          <pc:sldMk cId="1449584032" sldId="378"/>
        </pc:sldMkLst>
      </pc:sldChg>
      <pc:sldChg chg="del">
        <pc:chgData name="侯 宇" userId="bd9fd6d868886b21" providerId="LiveId" clId="{CA85BD81-DB02-4494-999A-D4C6EBCDFF02}" dt="2020-03-18T10:35:09.817" v="3151" actId="47"/>
        <pc:sldMkLst>
          <pc:docMk/>
          <pc:sldMk cId="277682930" sldId="379"/>
        </pc:sldMkLst>
      </pc:sldChg>
      <pc:sldChg chg="del">
        <pc:chgData name="侯 宇" userId="bd9fd6d868886b21" providerId="LiveId" clId="{CA85BD81-DB02-4494-999A-D4C6EBCDFF02}" dt="2020-03-18T09:02:42.331" v="1993" actId="47"/>
        <pc:sldMkLst>
          <pc:docMk/>
          <pc:sldMk cId="1812483599" sldId="380"/>
        </pc:sldMkLst>
      </pc:sldChg>
      <pc:sldChg chg="del">
        <pc:chgData name="侯 宇" userId="bd9fd6d868886b21" providerId="LiveId" clId="{CA85BD81-DB02-4494-999A-D4C6EBCDFF02}" dt="2020-03-18T10:35:10.919" v="3153" actId="47"/>
        <pc:sldMkLst>
          <pc:docMk/>
          <pc:sldMk cId="2023919989" sldId="381"/>
        </pc:sldMkLst>
      </pc:sldChg>
      <pc:sldChg chg="del">
        <pc:chgData name="侯 宇" userId="bd9fd6d868886b21" providerId="LiveId" clId="{CA85BD81-DB02-4494-999A-D4C6EBCDFF02}" dt="2020-03-18T08:46:39.152" v="1661" actId="47"/>
        <pc:sldMkLst>
          <pc:docMk/>
          <pc:sldMk cId="3155046925" sldId="382"/>
        </pc:sldMkLst>
      </pc:sldChg>
      <pc:sldChg chg="addSp delSp modSp delAnim modAnim">
        <pc:chgData name="侯 宇" userId="bd9fd6d868886b21" providerId="LiveId" clId="{CA85BD81-DB02-4494-999A-D4C6EBCDFF02}" dt="2020-03-18T09:02:49.406" v="1994" actId="1076"/>
        <pc:sldMkLst>
          <pc:docMk/>
          <pc:sldMk cId="881684484" sldId="383"/>
        </pc:sldMkLst>
        <pc:spChg chg="mod">
          <ac:chgData name="侯 宇" userId="bd9fd6d868886b21" providerId="LiveId" clId="{CA85BD81-DB02-4494-999A-D4C6EBCDFF02}" dt="2020-03-18T08:55:09.023" v="1730" actId="1076"/>
          <ac:spMkLst>
            <pc:docMk/>
            <pc:sldMk cId="881684484" sldId="383"/>
            <ac:spMk id="7" creationId="{5400DF09-DF2D-4730-B2BB-834C78681C0D}"/>
          </ac:spMkLst>
        </pc:spChg>
        <pc:spChg chg="add mod">
          <ac:chgData name="侯 宇" userId="bd9fd6d868886b21" providerId="LiveId" clId="{CA85BD81-DB02-4494-999A-D4C6EBCDFF02}" dt="2020-03-18T09:02:49.406" v="1994" actId="1076"/>
          <ac:spMkLst>
            <pc:docMk/>
            <pc:sldMk cId="881684484" sldId="383"/>
            <ac:spMk id="9" creationId="{24DDE507-AF59-471A-940E-7D4570B00031}"/>
          </ac:spMkLst>
        </pc:spChg>
        <pc:spChg chg="mod">
          <ac:chgData name="侯 宇" userId="bd9fd6d868886b21" providerId="LiveId" clId="{CA85BD81-DB02-4494-999A-D4C6EBCDFF02}" dt="2020-03-18T08:54:51.619" v="1704"/>
          <ac:spMkLst>
            <pc:docMk/>
            <pc:sldMk cId="881684484" sldId="383"/>
            <ac:spMk id="14" creationId="{00000000-0000-0000-0000-000000000000}"/>
          </ac:spMkLst>
        </pc:spChg>
        <pc:spChg chg="del mod">
          <ac:chgData name="侯 宇" userId="bd9fd6d868886b21" providerId="LiveId" clId="{CA85BD81-DB02-4494-999A-D4C6EBCDFF02}" dt="2020-03-18T09:01:34.426" v="1991"/>
          <ac:spMkLst>
            <pc:docMk/>
            <pc:sldMk cId="881684484" sldId="383"/>
            <ac:spMk id="16" creationId="{D0D7C5B4-645C-40E4-AB0A-6878F4FD3B4D}"/>
          </ac:spMkLst>
        </pc:spChg>
      </pc:sldChg>
      <pc:sldChg chg="del">
        <pc:chgData name="侯 宇" userId="bd9fd6d868886b21" providerId="LiveId" clId="{CA85BD81-DB02-4494-999A-D4C6EBCDFF02}" dt="2020-03-18T10:35:11.261" v="3154" actId="47"/>
        <pc:sldMkLst>
          <pc:docMk/>
          <pc:sldMk cId="4235741148" sldId="385"/>
        </pc:sldMkLst>
      </pc:sldChg>
      <pc:sldChg chg="del">
        <pc:chgData name="侯 宇" userId="bd9fd6d868886b21" providerId="LiveId" clId="{CA85BD81-DB02-4494-999A-D4C6EBCDFF02}" dt="2020-03-18T10:35:12.060" v="3155" actId="47"/>
        <pc:sldMkLst>
          <pc:docMk/>
          <pc:sldMk cId="934913809" sldId="386"/>
        </pc:sldMkLst>
      </pc:sldChg>
      <pc:sldChg chg="addSp delSp modSp modAnim">
        <pc:chgData name="侯 宇" userId="bd9fd6d868886b21" providerId="LiveId" clId="{CA85BD81-DB02-4494-999A-D4C6EBCDFF02}" dt="2020-03-18T08:43:40.920" v="1354"/>
        <pc:sldMkLst>
          <pc:docMk/>
          <pc:sldMk cId="1095922798" sldId="387"/>
        </pc:sldMkLst>
        <pc:spChg chg="del">
          <ac:chgData name="侯 宇" userId="bd9fd6d868886b21" providerId="LiveId" clId="{CA85BD81-DB02-4494-999A-D4C6EBCDFF02}" dt="2020-03-18T08:39:40.865" v="1338" actId="478"/>
          <ac:spMkLst>
            <pc:docMk/>
            <pc:sldMk cId="1095922798" sldId="387"/>
            <ac:spMk id="9" creationId="{AA45BACE-13F8-4AE0-BAFB-05882FA269BB}"/>
          </ac:spMkLst>
        </pc:spChg>
        <pc:spChg chg="add mod">
          <ac:chgData name="侯 宇" userId="bd9fd6d868886b21" providerId="LiveId" clId="{CA85BD81-DB02-4494-999A-D4C6EBCDFF02}" dt="2020-03-18T08:43:40.920" v="1354"/>
          <ac:spMkLst>
            <pc:docMk/>
            <pc:sldMk cId="1095922798" sldId="387"/>
            <ac:spMk id="12" creationId="{75F08AD9-6DD4-4E8F-99A8-BCBE1F3CA728}"/>
          </ac:spMkLst>
        </pc:spChg>
        <pc:spChg chg="mod">
          <ac:chgData name="侯 宇" userId="bd9fd6d868886b21" providerId="LiveId" clId="{CA85BD81-DB02-4494-999A-D4C6EBCDFF02}" dt="2020-03-18T08:39:36.261" v="1337"/>
          <ac:spMkLst>
            <pc:docMk/>
            <pc:sldMk cId="1095922798" sldId="387"/>
            <ac:spMk id="14" creationId="{00000000-0000-0000-0000-000000000000}"/>
          </ac:spMkLst>
        </pc:spChg>
        <pc:spChg chg="del">
          <ac:chgData name="侯 宇" userId="bd9fd6d868886b21" providerId="LiveId" clId="{CA85BD81-DB02-4494-999A-D4C6EBCDFF02}" dt="2020-03-18T08:39:40.865" v="1338" actId="478"/>
          <ac:spMkLst>
            <pc:docMk/>
            <pc:sldMk cId="1095922798" sldId="387"/>
            <ac:spMk id="19" creationId="{E8791EF2-B2B9-4D43-880E-FF0077F352A7}"/>
          </ac:spMkLst>
        </pc:spChg>
        <pc:picChg chg="del">
          <ac:chgData name="侯 宇" userId="bd9fd6d868886b21" providerId="LiveId" clId="{CA85BD81-DB02-4494-999A-D4C6EBCDFF02}" dt="2020-03-18T08:39:40.865" v="1338" actId="478"/>
          <ac:picMkLst>
            <pc:docMk/>
            <pc:sldMk cId="1095922798" sldId="387"/>
            <ac:picMk id="12290" creationId="{07F1C5B6-4DA2-4590-8BBD-772B8ED47BBB}"/>
          </ac:picMkLst>
        </pc:picChg>
      </pc:sldChg>
      <pc:sldChg chg="addSp delSp modSp addAnim delAnim modAnim">
        <pc:chgData name="侯 宇" userId="bd9fd6d868886b21" providerId="LiveId" clId="{CA85BD81-DB02-4494-999A-D4C6EBCDFF02}" dt="2020-03-18T08:45:15.002" v="1659"/>
        <pc:sldMkLst>
          <pc:docMk/>
          <pc:sldMk cId="2460311320" sldId="388"/>
        </pc:sldMkLst>
        <pc:spChg chg="add mod">
          <ac:chgData name="侯 宇" userId="bd9fd6d868886b21" providerId="LiveId" clId="{CA85BD81-DB02-4494-999A-D4C6EBCDFF02}" dt="2020-03-18T08:45:12.710" v="1657" actId="1076"/>
          <ac:spMkLst>
            <pc:docMk/>
            <pc:sldMk cId="2460311320" sldId="388"/>
            <ac:spMk id="9" creationId="{7C5F4AAD-D82D-41AF-BA7D-84380B4F2C00}"/>
          </ac:spMkLst>
        </pc:spChg>
        <pc:spChg chg="del">
          <ac:chgData name="侯 宇" userId="bd9fd6d868886b21" providerId="LiveId" clId="{CA85BD81-DB02-4494-999A-D4C6EBCDFF02}" dt="2020-03-18T08:43:54.293" v="1375" actId="478"/>
          <ac:spMkLst>
            <pc:docMk/>
            <pc:sldMk cId="2460311320" sldId="388"/>
            <ac:spMk id="12" creationId="{CE087DFB-485C-4B6D-9138-F7A2E1EC4E66}"/>
          </ac:spMkLst>
        </pc:spChg>
        <pc:spChg chg="mod">
          <ac:chgData name="侯 宇" userId="bd9fd6d868886b21" providerId="LiveId" clId="{CA85BD81-DB02-4494-999A-D4C6EBCDFF02}" dt="2020-03-18T08:43:50.166" v="1373"/>
          <ac:spMkLst>
            <pc:docMk/>
            <pc:sldMk cId="2460311320" sldId="388"/>
            <ac:spMk id="14" creationId="{00000000-0000-0000-0000-000000000000}"/>
          </ac:spMkLst>
        </pc:spChg>
        <pc:spChg chg="add del mod">
          <ac:chgData name="侯 宇" userId="bd9fd6d868886b21" providerId="LiveId" clId="{CA85BD81-DB02-4494-999A-D4C6EBCDFF02}" dt="2020-03-18T08:45:15.002" v="1659"/>
          <ac:spMkLst>
            <pc:docMk/>
            <pc:sldMk cId="2460311320" sldId="388"/>
            <ac:spMk id="19" creationId="{E8791EF2-B2B9-4D43-880E-FF0077F352A7}"/>
          </ac:spMkLst>
        </pc:spChg>
        <pc:picChg chg="del">
          <ac:chgData name="侯 宇" userId="bd9fd6d868886b21" providerId="LiveId" clId="{CA85BD81-DB02-4494-999A-D4C6EBCDFF02}" dt="2020-03-18T08:43:51.884" v="1374" actId="478"/>
          <ac:picMkLst>
            <pc:docMk/>
            <pc:sldMk cId="2460311320" sldId="388"/>
            <ac:picMk id="13314" creationId="{36FC4871-DBE2-46A0-BA37-991CEAC3883C}"/>
          </ac:picMkLst>
        </pc:picChg>
      </pc:sldChg>
      <pc:sldChg chg="modSp add">
        <pc:chgData name="侯 宇" userId="bd9fd6d868886b21" providerId="LiveId" clId="{CA85BD81-DB02-4494-999A-D4C6EBCDFF02}" dt="2020-03-18T08:06:33.679" v="995" actId="20577"/>
        <pc:sldMkLst>
          <pc:docMk/>
          <pc:sldMk cId="1095328417" sldId="389"/>
        </pc:sldMkLst>
        <pc:spChg chg="mod">
          <ac:chgData name="侯 宇" userId="bd9fd6d868886b21" providerId="LiveId" clId="{CA85BD81-DB02-4494-999A-D4C6EBCDFF02}" dt="2020-03-18T08:06:33.679" v="995" actId="20577"/>
          <ac:spMkLst>
            <pc:docMk/>
            <pc:sldMk cId="1095328417" sldId="389"/>
            <ac:spMk id="5" creationId="{4DA57E5E-3CDD-47DB-84D5-C49615153B37}"/>
          </ac:spMkLst>
        </pc:spChg>
        <pc:spChg chg="mod">
          <ac:chgData name="侯 宇" userId="bd9fd6d868886b21" providerId="LiveId" clId="{CA85BD81-DB02-4494-999A-D4C6EBCDFF02}" dt="2020-03-18T07:45:48.508" v="752"/>
          <ac:spMkLst>
            <pc:docMk/>
            <pc:sldMk cId="1095328417" sldId="389"/>
            <ac:spMk id="10" creationId="{431B94DB-F785-4510-8DBE-D382AD607257}"/>
          </ac:spMkLst>
        </pc:spChg>
      </pc:sldChg>
      <pc:sldChg chg="modSp add">
        <pc:chgData name="侯 宇" userId="bd9fd6d868886b21" providerId="LiveId" clId="{CA85BD81-DB02-4494-999A-D4C6EBCDFF02}" dt="2020-03-18T08:16:26.977" v="1267" actId="1076"/>
        <pc:sldMkLst>
          <pc:docMk/>
          <pc:sldMk cId="3504749062" sldId="390"/>
        </pc:sldMkLst>
        <pc:spChg chg="mod">
          <ac:chgData name="侯 宇" userId="bd9fd6d868886b21" providerId="LiveId" clId="{CA85BD81-DB02-4494-999A-D4C6EBCDFF02}" dt="2020-03-18T08:16:26.977" v="1267" actId="1076"/>
          <ac:spMkLst>
            <pc:docMk/>
            <pc:sldMk cId="3504749062" sldId="390"/>
            <ac:spMk id="5" creationId="{4DA57E5E-3CDD-47DB-84D5-C49615153B37}"/>
          </ac:spMkLst>
        </pc:spChg>
        <pc:spChg chg="mod">
          <ac:chgData name="侯 宇" userId="bd9fd6d868886b21" providerId="LiveId" clId="{CA85BD81-DB02-4494-999A-D4C6EBCDFF02}" dt="2020-03-18T08:12:48.532" v="1043"/>
          <ac:spMkLst>
            <pc:docMk/>
            <pc:sldMk cId="3504749062" sldId="390"/>
            <ac:spMk id="10" creationId="{431B94DB-F785-4510-8DBE-D382AD607257}"/>
          </ac:spMkLst>
        </pc:spChg>
      </pc:sldChg>
      <pc:sldChg chg="add del">
        <pc:chgData name="侯 宇" userId="bd9fd6d868886b21" providerId="LiveId" clId="{CA85BD81-DB02-4494-999A-D4C6EBCDFF02}" dt="2020-03-18T08:20:34.048" v="1294" actId="47"/>
        <pc:sldMkLst>
          <pc:docMk/>
          <pc:sldMk cId="687292344" sldId="391"/>
        </pc:sldMkLst>
      </pc:sldChg>
      <pc:sldChg chg="delSp modSp add delAnim">
        <pc:chgData name="侯 宇" userId="bd9fd6d868886b21" providerId="LiveId" clId="{CA85BD81-DB02-4494-999A-D4C6EBCDFF02}" dt="2020-03-18T08:54:42.951" v="1685" actId="1076"/>
        <pc:sldMkLst>
          <pc:docMk/>
          <pc:sldMk cId="4174254378" sldId="391"/>
        </pc:sldMkLst>
        <pc:spChg chg="del mod">
          <ac:chgData name="侯 宇" userId="bd9fd6d868886b21" providerId="LiveId" clId="{CA85BD81-DB02-4494-999A-D4C6EBCDFF02}" dt="2020-03-18T08:46:47.899" v="1682" actId="478"/>
          <ac:spMkLst>
            <pc:docMk/>
            <pc:sldMk cId="4174254378" sldId="391"/>
            <ac:spMk id="9" creationId="{7C5F4AAD-D82D-41AF-BA7D-84380B4F2C00}"/>
          </ac:spMkLst>
        </pc:spChg>
        <pc:spChg chg="mod">
          <ac:chgData name="侯 宇" userId="bd9fd6d868886b21" providerId="LiveId" clId="{CA85BD81-DB02-4494-999A-D4C6EBCDFF02}" dt="2020-03-18T08:54:42.951" v="1685" actId="1076"/>
          <ac:spMkLst>
            <pc:docMk/>
            <pc:sldMk cId="4174254378" sldId="391"/>
            <ac:spMk id="19" creationId="{E8791EF2-B2B9-4D43-880E-FF0077F352A7}"/>
          </ac:spMkLst>
        </pc:spChg>
      </pc:sldChg>
      <pc:sldChg chg="addSp delSp modSp add delAnim modAnim">
        <pc:chgData name="侯 宇" userId="bd9fd6d868886b21" providerId="LiveId" clId="{CA85BD81-DB02-4494-999A-D4C6EBCDFF02}" dt="2020-03-18T09:52:40.130" v="2921" actId="1076"/>
        <pc:sldMkLst>
          <pc:docMk/>
          <pc:sldMk cId="3814286163" sldId="392"/>
        </pc:sldMkLst>
        <pc:spChg chg="mod">
          <ac:chgData name="侯 宇" userId="bd9fd6d868886b21" providerId="LiveId" clId="{CA85BD81-DB02-4494-999A-D4C6EBCDFF02}" dt="2020-03-18T09:02:58.772" v="2019"/>
          <ac:spMkLst>
            <pc:docMk/>
            <pc:sldMk cId="3814286163" sldId="392"/>
            <ac:spMk id="7" creationId="{5400DF09-DF2D-4730-B2BB-834C78681C0D}"/>
          </ac:spMkLst>
        </pc:spChg>
        <pc:spChg chg="del">
          <ac:chgData name="侯 宇" userId="bd9fd6d868886b21" providerId="LiveId" clId="{CA85BD81-DB02-4494-999A-D4C6EBCDFF02}" dt="2020-03-18T09:03:02.383" v="2020" actId="478"/>
          <ac:spMkLst>
            <pc:docMk/>
            <pc:sldMk cId="3814286163" sldId="392"/>
            <ac:spMk id="9" creationId="{24DDE507-AF59-471A-940E-7D4570B00031}"/>
          </ac:spMkLst>
        </pc:spChg>
        <pc:spChg chg="add mod">
          <ac:chgData name="侯 宇" userId="bd9fd6d868886b21" providerId="LiveId" clId="{CA85BD81-DB02-4494-999A-D4C6EBCDFF02}" dt="2020-03-18T09:11:45.429" v="2239" actId="1076"/>
          <ac:spMkLst>
            <pc:docMk/>
            <pc:sldMk cId="3814286163" sldId="392"/>
            <ac:spMk id="12" creationId="{16501238-6773-4CB8-8D71-74250D3908C5}"/>
          </ac:spMkLst>
        </pc:spChg>
        <pc:spChg chg="add del mod">
          <ac:chgData name="侯 宇" userId="bd9fd6d868886b21" providerId="LiveId" clId="{CA85BD81-DB02-4494-999A-D4C6EBCDFF02}" dt="2020-03-18T09:12:26.041" v="2299" actId="478"/>
          <ac:spMkLst>
            <pc:docMk/>
            <pc:sldMk cId="3814286163" sldId="392"/>
            <ac:spMk id="13" creationId="{ACF7084F-0532-4948-B031-31B266F84A89}"/>
          </ac:spMkLst>
        </pc:spChg>
        <pc:spChg chg="add del mod">
          <ac:chgData name="侯 宇" userId="bd9fd6d868886b21" providerId="LiveId" clId="{CA85BD81-DB02-4494-999A-D4C6EBCDFF02}" dt="2020-03-18T09:13:29.159" v="2331" actId="478"/>
          <ac:spMkLst>
            <pc:docMk/>
            <pc:sldMk cId="3814286163" sldId="392"/>
            <ac:spMk id="15" creationId="{A51D7B2C-4054-420A-B1A7-3E85B5F3B21B}"/>
          </ac:spMkLst>
        </pc:spChg>
        <pc:picChg chg="add mod">
          <ac:chgData name="侯 宇" userId="bd9fd6d868886b21" providerId="LiveId" clId="{CA85BD81-DB02-4494-999A-D4C6EBCDFF02}" dt="2020-03-18T09:51:20.500" v="2897" actId="1076"/>
          <ac:picMkLst>
            <pc:docMk/>
            <pc:sldMk cId="3814286163" sldId="392"/>
            <ac:picMk id="2" creationId="{42BBB6E9-9439-4281-B13D-2B84BBD43C52}"/>
          </ac:picMkLst>
        </pc:picChg>
        <pc:picChg chg="add del mod">
          <ac:chgData name="侯 宇" userId="bd9fd6d868886b21" providerId="LiveId" clId="{CA85BD81-DB02-4494-999A-D4C6EBCDFF02}" dt="2020-03-18T09:51:34.694" v="2901"/>
          <ac:picMkLst>
            <pc:docMk/>
            <pc:sldMk cId="3814286163" sldId="392"/>
            <ac:picMk id="3" creationId="{150146CE-84AE-4669-815E-44E5678FEAEA}"/>
          </ac:picMkLst>
        </pc:picChg>
        <pc:picChg chg="add mod">
          <ac:chgData name="侯 宇" userId="bd9fd6d868886b21" providerId="LiveId" clId="{CA85BD81-DB02-4494-999A-D4C6EBCDFF02}" dt="2020-03-18T09:52:38.498" v="2920" actId="1076"/>
          <ac:picMkLst>
            <pc:docMk/>
            <pc:sldMk cId="3814286163" sldId="392"/>
            <ac:picMk id="4" creationId="{DC243B97-DCCF-4366-9214-2A09DBFB5C77}"/>
          </ac:picMkLst>
        </pc:picChg>
        <pc:picChg chg="add mod">
          <ac:chgData name="侯 宇" userId="bd9fd6d868886b21" providerId="LiveId" clId="{CA85BD81-DB02-4494-999A-D4C6EBCDFF02}" dt="2020-03-18T09:52:40.130" v="2921" actId="1076"/>
          <ac:picMkLst>
            <pc:docMk/>
            <pc:sldMk cId="3814286163" sldId="392"/>
            <ac:picMk id="5" creationId="{BCC6FEAC-3084-4A0C-B40B-B93B3C1AB12C}"/>
          </ac:picMkLst>
        </pc:picChg>
      </pc:sldChg>
      <pc:sldChg chg="addSp delSp modSp add modAnim">
        <pc:chgData name="侯 宇" userId="bd9fd6d868886b21" providerId="LiveId" clId="{CA85BD81-DB02-4494-999A-D4C6EBCDFF02}" dt="2020-03-18T09:14:48.909" v="2563" actId="1076"/>
        <pc:sldMkLst>
          <pc:docMk/>
          <pc:sldMk cId="3040076146" sldId="393"/>
        </pc:sldMkLst>
        <pc:spChg chg="mod">
          <ac:chgData name="侯 宇" userId="bd9fd6d868886b21" providerId="LiveId" clId="{CA85BD81-DB02-4494-999A-D4C6EBCDFF02}" dt="2020-03-18T09:13:38.945" v="2363"/>
          <ac:spMkLst>
            <pc:docMk/>
            <pc:sldMk cId="3040076146" sldId="393"/>
            <ac:spMk id="7" creationId="{5400DF09-DF2D-4730-B2BB-834C78681C0D}"/>
          </ac:spMkLst>
        </pc:spChg>
        <pc:spChg chg="del">
          <ac:chgData name="侯 宇" userId="bd9fd6d868886b21" providerId="LiveId" clId="{CA85BD81-DB02-4494-999A-D4C6EBCDFF02}" dt="2020-03-18T09:14:33.150" v="2532" actId="478"/>
          <ac:spMkLst>
            <pc:docMk/>
            <pc:sldMk cId="3040076146" sldId="393"/>
            <ac:spMk id="8" creationId="{00000000-0000-0000-0000-000000000000}"/>
          </ac:spMkLst>
        </pc:spChg>
        <pc:spChg chg="add del mod">
          <ac:chgData name="侯 宇" userId="bd9fd6d868886b21" providerId="LiveId" clId="{CA85BD81-DB02-4494-999A-D4C6EBCDFF02}" dt="2020-03-18T09:14:45.505" v="2562"/>
          <ac:spMkLst>
            <pc:docMk/>
            <pc:sldMk cId="3040076146" sldId="393"/>
            <ac:spMk id="9" creationId="{0A8BD981-284D-4D19-9D6A-1B22D6B98EDC}"/>
          </ac:spMkLst>
        </pc:spChg>
        <pc:spChg chg="mod">
          <ac:chgData name="侯 宇" userId="bd9fd6d868886b21" providerId="LiveId" clId="{CA85BD81-DB02-4494-999A-D4C6EBCDFF02}" dt="2020-03-18T09:14:48.909" v="2563" actId="1076"/>
          <ac:spMkLst>
            <pc:docMk/>
            <pc:sldMk cId="3040076146" sldId="393"/>
            <ac:spMk id="12" creationId="{16501238-6773-4CB8-8D71-74250D3908C5}"/>
          </ac:spMkLst>
        </pc:spChg>
      </pc:sldChg>
      <pc:sldChg chg="addSp delSp modSp add delAnim modAnim">
        <pc:chgData name="侯 宇" userId="bd9fd6d868886b21" providerId="LiveId" clId="{CA85BD81-DB02-4494-999A-D4C6EBCDFF02}" dt="2020-03-18T09:16:56.155" v="2826" actId="20577"/>
        <pc:sldMkLst>
          <pc:docMk/>
          <pc:sldMk cId="362564809" sldId="394"/>
        </pc:sldMkLst>
        <pc:spChg chg="del">
          <ac:chgData name="侯 宇" userId="bd9fd6d868886b21" providerId="LiveId" clId="{CA85BD81-DB02-4494-999A-D4C6EBCDFF02}" dt="2020-03-18T09:14:55.735" v="2565" actId="478"/>
          <ac:spMkLst>
            <pc:docMk/>
            <pc:sldMk cId="362564809" sldId="394"/>
            <ac:spMk id="7" creationId="{5400DF09-DF2D-4730-B2BB-834C78681C0D}"/>
          </ac:spMkLst>
        </pc:spChg>
        <pc:spChg chg="add mod">
          <ac:chgData name="侯 宇" userId="bd9fd6d868886b21" providerId="LiveId" clId="{CA85BD81-DB02-4494-999A-D4C6EBCDFF02}" dt="2020-03-18T09:14:59.295" v="2567" actId="1076"/>
          <ac:spMkLst>
            <pc:docMk/>
            <pc:sldMk cId="362564809" sldId="394"/>
            <ac:spMk id="8" creationId="{912B70CA-B969-451B-8898-7FC06FBC61D0}"/>
          </ac:spMkLst>
        </pc:spChg>
        <pc:spChg chg="mod">
          <ac:chgData name="侯 宇" userId="bd9fd6d868886b21" providerId="LiveId" clId="{CA85BD81-DB02-4494-999A-D4C6EBCDFF02}" dt="2020-03-18T09:16:56.155" v="2826" actId="20577"/>
          <ac:spMkLst>
            <pc:docMk/>
            <pc:sldMk cId="362564809" sldId="394"/>
            <ac:spMk id="12" creationId="{16501238-6773-4CB8-8D71-74250D3908C5}"/>
          </ac:spMkLst>
        </pc:spChg>
      </pc:sldChg>
      <pc:sldChg chg="addSp delSp modSp add">
        <pc:chgData name="侯 宇" userId="bd9fd6d868886b21" providerId="LiveId" clId="{CA85BD81-DB02-4494-999A-D4C6EBCDFF02}" dt="2020-03-18T09:52:56.782" v="2923" actId="20577"/>
        <pc:sldMkLst>
          <pc:docMk/>
          <pc:sldMk cId="4146678212" sldId="395"/>
        </pc:sldMkLst>
        <pc:spChg chg="mod">
          <ac:chgData name="侯 宇" userId="bd9fd6d868886b21" providerId="LiveId" clId="{CA85BD81-DB02-4494-999A-D4C6EBCDFF02}" dt="2020-03-18T09:47:48.619" v="2839" actId="20577"/>
          <ac:spMkLst>
            <pc:docMk/>
            <pc:sldMk cId="4146678212" sldId="395"/>
            <ac:spMk id="8" creationId="{912B70CA-B969-451B-8898-7FC06FBC61D0}"/>
          </ac:spMkLst>
        </pc:spChg>
        <pc:spChg chg="mod">
          <ac:chgData name="侯 宇" userId="bd9fd6d868886b21" providerId="LiveId" clId="{CA85BD81-DB02-4494-999A-D4C6EBCDFF02}" dt="2020-03-18T09:52:56.782" v="2923" actId="20577"/>
          <ac:spMkLst>
            <pc:docMk/>
            <pc:sldMk cId="4146678212" sldId="395"/>
            <ac:spMk id="12" creationId="{16501238-6773-4CB8-8D71-74250D3908C5}"/>
          </ac:spMkLst>
        </pc:spChg>
        <pc:picChg chg="add del">
          <ac:chgData name="侯 宇" userId="bd9fd6d868886b21" providerId="LiveId" clId="{CA85BD81-DB02-4494-999A-D4C6EBCDFF02}" dt="2020-03-18T09:51:11.921" v="2894"/>
          <ac:picMkLst>
            <pc:docMk/>
            <pc:sldMk cId="4146678212" sldId="395"/>
            <ac:picMk id="2" creationId="{73F7EB68-FE06-4720-89B3-DAD7A3D3DF13}"/>
          </ac:picMkLst>
        </pc:picChg>
      </pc:sldChg>
      <pc:sldChg chg="addSp delSp modSp add delAnim">
        <pc:chgData name="侯 宇" userId="bd9fd6d868886b21" providerId="LiveId" clId="{CA85BD81-DB02-4494-999A-D4C6EBCDFF02}" dt="2020-03-18T10:10:47.881" v="3013" actId="1076"/>
        <pc:sldMkLst>
          <pc:docMk/>
          <pc:sldMk cId="2207075771" sldId="396"/>
        </pc:sldMkLst>
        <pc:spChg chg="mod">
          <ac:chgData name="侯 宇" userId="bd9fd6d868886b21" providerId="LiveId" clId="{CA85BD81-DB02-4494-999A-D4C6EBCDFF02}" dt="2020-03-18T10:00:03.142" v="3007"/>
          <ac:spMkLst>
            <pc:docMk/>
            <pc:sldMk cId="2207075771" sldId="396"/>
            <ac:spMk id="7" creationId="{144ED54E-F432-48DB-BCE0-D6C62F175708}"/>
          </ac:spMkLst>
        </pc:spChg>
        <pc:spChg chg="del">
          <ac:chgData name="侯 宇" userId="bd9fd6d868886b21" providerId="LiveId" clId="{CA85BD81-DB02-4494-999A-D4C6EBCDFF02}" dt="2020-03-18T10:00:05.910" v="3008" actId="478"/>
          <ac:spMkLst>
            <pc:docMk/>
            <pc:sldMk cId="2207075771" sldId="396"/>
            <ac:spMk id="10" creationId="{2660F867-DE06-4323-9D7C-7FF3C6A244D3}"/>
          </ac:spMkLst>
        </pc:spChg>
        <pc:picChg chg="add mod">
          <ac:chgData name="侯 宇" userId="bd9fd6d868886b21" providerId="LiveId" clId="{CA85BD81-DB02-4494-999A-D4C6EBCDFF02}" dt="2020-03-18T10:10:47.881" v="3013" actId="1076"/>
          <ac:picMkLst>
            <pc:docMk/>
            <pc:sldMk cId="2207075771" sldId="396"/>
            <ac:picMk id="1026" creationId="{A7178372-8015-434F-87EB-D4958E98FC1B}"/>
          </ac:picMkLst>
        </pc:picChg>
      </pc:sldChg>
      <pc:sldChg chg="addSp delSp modSp add">
        <pc:chgData name="侯 宇" userId="bd9fd6d868886b21" providerId="LiveId" clId="{CA85BD81-DB02-4494-999A-D4C6EBCDFF02}" dt="2020-03-18T10:21:36.521" v="3031" actId="1076"/>
        <pc:sldMkLst>
          <pc:docMk/>
          <pc:sldMk cId="1285387005" sldId="397"/>
        </pc:sldMkLst>
        <pc:spChg chg="mod">
          <ac:chgData name="侯 宇" userId="bd9fd6d868886b21" providerId="LiveId" clId="{CA85BD81-DB02-4494-999A-D4C6EBCDFF02}" dt="2020-03-18T10:16:23.921" v="3023"/>
          <ac:spMkLst>
            <pc:docMk/>
            <pc:sldMk cId="1285387005" sldId="397"/>
            <ac:spMk id="7" creationId="{144ED54E-F432-48DB-BCE0-D6C62F175708}"/>
          </ac:spMkLst>
        </pc:spChg>
        <pc:picChg chg="del">
          <ac:chgData name="侯 宇" userId="bd9fd6d868886b21" providerId="LiveId" clId="{CA85BD81-DB02-4494-999A-D4C6EBCDFF02}" dt="2020-03-18T10:16:29.756" v="3024" actId="478"/>
          <ac:picMkLst>
            <pc:docMk/>
            <pc:sldMk cId="1285387005" sldId="397"/>
            <ac:picMk id="1026" creationId="{A7178372-8015-434F-87EB-D4958E98FC1B}"/>
          </ac:picMkLst>
        </pc:picChg>
        <pc:picChg chg="add mod">
          <ac:chgData name="侯 宇" userId="bd9fd6d868886b21" providerId="LiveId" clId="{CA85BD81-DB02-4494-999A-D4C6EBCDFF02}" dt="2020-03-18T10:21:36.521" v="3031" actId="1076"/>
          <ac:picMkLst>
            <pc:docMk/>
            <pc:sldMk cId="1285387005" sldId="397"/>
            <ac:picMk id="2050" creationId="{354E99F9-0088-4BD5-92E4-4D0A3F263EE9}"/>
          </ac:picMkLst>
        </pc:picChg>
      </pc:sldChg>
      <pc:sldChg chg="addSp delSp modSp add">
        <pc:chgData name="侯 宇" userId="bd9fd6d868886b21" providerId="LiveId" clId="{CA85BD81-DB02-4494-999A-D4C6EBCDFF02}" dt="2020-03-18T10:31:33.505" v="3065" actId="1076"/>
        <pc:sldMkLst>
          <pc:docMk/>
          <pc:sldMk cId="2433917622" sldId="398"/>
        </pc:sldMkLst>
        <pc:spChg chg="mod">
          <ac:chgData name="侯 宇" userId="bd9fd6d868886b21" providerId="LiveId" clId="{CA85BD81-DB02-4494-999A-D4C6EBCDFF02}" dt="2020-03-18T10:26:51.179" v="3043"/>
          <ac:spMkLst>
            <pc:docMk/>
            <pc:sldMk cId="2433917622" sldId="398"/>
            <ac:spMk id="7" creationId="{144ED54E-F432-48DB-BCE0-D6C62F175708}"/>
          </ac:spMkLst>
        </pc:spChg>
        <pc:spChg chg="add mod">
          <ac:chgData name="侯 宇" userId="bd9fd6d868886b21" providerId="LiveId" clId="{CA85BD81-DB02-4494-999A-D4C6EBCDFF02}" dt="2020-03-18T10:30:39.642" v="3054" actId="1076"/>
          <ac:spMkLst>
            <pc:docMk/>
            <pc:sldMk cId="2433917622" sldId="398"/>
            <ac:spMk id="9" creationId="{71305492-3B0F-423F-B93F-633D7E017B06}"/>
          </ac:spMkLst>
        </pc:spChg>
        <pc:spChg chg="add del mod">
          <ac:chgData name="侯 宇" userId="bd9fd6d868886b21" providerId="LiveId" clId="{CA85BD81-DB02-4494-999A-D4C6EBCDFF02}" dt="2020-03-18T10:30:47.035" v="3057" actId="478"/>
          <ac:spMkLst>
            <pc:docMk/>
            <pc:sldMk cId="2433917622" sldId="398"/>
            <ac:spMk id="10" creationId="{B032F994-BE09-4337-8788-D9EF04427985}"/>
          </ac:spMkLst>
        </pc:spChg>
        <pc:picChg chg="del">
          <ac:chgData name="侯 宇" userId="bd9fd6d868886b21" providerId="LiveId" clId="{CA85BD81-DB02-4494-999A-D4C6EBCDFF02}" dt="2020-03-18T10:30:20.393" v="3044" actId="478"/>
          <ac:picMkLst>
            <pc:docMk/>
            <pc:sldMk cId="2433917622" sldId="398"/>
            <ac:picMk id="2050" creationId="{354E99F9-0088-4BD5-92E4-4D0A3F263EE9}"/>
          </ac:picMkLst>
        </pc:picChg>
        <pc:picChg chg="add mod">
          <ac:chgData name="侯 宇" userId="bd9fd6d868886b21" providerId="LiveId" clId="{CA85BD81-DB02-4494-999A-D4C6EBCDFF02}" dt="2020-03-18T10:31:33.505" v="3065" actId="1076"/>
          <ac:picMkLst>
            <pc:docMk/>
            <pc:sldMk cId="2433917622" sldId="398"/>
            <ac:picMk id="3074" creationId="{A9B84772-2623-414C-A9F2-4457CF062CF6}"/>
          </ac:picMkLst>
        </pc:picChg>
      </pc:sldChg>
      <pc:sldChg chg="delSp modSp add">
        <pc:chgData name="侯 宇" userId="bd9fd6d868886b21" providerId="LiveId" clId="{CA85BD81-DB02-4494-999A-D4C6EBCDFF02}" dt="2020-03-18T10:35:03.957" v="3147" actId="20577"/>
        <pc:sldMkLst>
          <pc:docMk/>
          <pc:sldMk cId="1201809840" sldId="399"/>
        </pc:sldMkLst>
        <pc:spChg chg="mod">
          <ac:chgData name="侯 宇" userId="bd9fd6d868886b21" providerId="LiveId" clId="{CA85BD81-DB02-4494-999A-D4C6EBCDFF02}" dt="2020-03-18T10:35:03.957" v="3147" actId="20577"/>
          <ac:spMkLst>
            <pc:docMk/>
            <pc:sldMk cId="1201809840" sldId="399"/>
            <ac:spMk id="7" creationId="{144ED54E-F432-48DB-BCE0-D6C62F175708}"/>
          </ac:spMkLst>
        </pc:spChg>
        <pc:spChg chg="del">
          <ac:chgData name="侯 宇" userId="bd9fd6d868886b21" providerId="LiveId" clId="{CA85BD81-DB02-4494-999A-D4C6EBCDFF02}" dt="2020-03-18T10:34:05.052" v="3081" actId="478"/>
          <ac:spMkLst>
            <pc:docMk/>
            <pc:sldMk cId="1201809840" sldId="399"/>
            <ac:spMk id="9" creationId="{71305492-3B0F-423F-B93F-633D7E017B06}"/>
          </ac:spMkLst>
        </pc:spChg>
        <pc:spChg chg="mod">
          <ac:chgData name="侯 宇" userId="bd9fd6d868886b21" providerId="LiveId" clId="{CA85BD81-DB02-4494-999A-D4C6EBCDFF02}" dt="2020-03-18T10:34:01.571" v="3080" actId="20577"/>
          <ac:spMkLst>
            <pc:docMk/>
            <pc:sldMk cId="1201809840" sldId="399"/>
            <ac:spMk id="14" creationId="{00000000-0000-0000-0000-000000000000}"/>
          </ac:spMkLst>
        </pc:spChg>
        <pc:picChg chg="del">
          <ac:chgData name="侯 宇" userId="bd9fd6d868886b21" providerId="LiveId" clId="{CA85BD81-DB02-4494-999A-D4C6EBCDFF02}" dt="2020-03-18T10:34:06.636" v="3082" actId="478"/>
          <ac:picMkLst>
            <pc:docMk/>
            <pc:sldMk cId="1201809840" sldId="399"/>
            <ac:picMk id="3074" creationId="{A9B84772-2623-414C-A9F2-4457CF062CF6}"/>
          </ac:picMkLst>
        </pc:picChg>
      </pc:sldChg>
      <pc:sldChg chg="addSp modSp add">
        <pc:chgData name="侯 宇" userId="bd9fd6d868886b21" providerId="LiveId" clId="{CA85BD81-DB02-4494-999A-D4C6EBCDFF02}" dt="2020-03-18T10:53:01.778" v="3180" actId="1076"/>
        <pc:sldMkLst>
          <pc:docMk/>
          <pc:sldMk cId="168961768" sldId="400"/>
        </pc:sldMkLst>
        <pc:spChg chg="add mod">
          <ac:chgData name="侯 宇" userId="bd9fd6d868886b21" providerId="LiveId" clId="{CA85BD81-DB02-4494-999A-D4C6EBCDFF02}" dt="2020-03-18T10:52:52.185" v="3178"/>
          <ac:spMkLst>
            <pc:docMk/>
            <pc:sldMk cId="168961768" sldId="400"/>
            <ac:spMk id="2" creationId="{22C4F58E-6AA1-4B60-BC70-18EE05D71DBA}"/>
          </ac:spMkLst>
        </pc:spChg>
        <pc:spChg chg="add mod">
          <ac:chgData name="侯 宇" userId="bd9fd6d868886b21" providerId="LiveId" clId="{CA85BD81-DB02-4494-999A-D4C6EBCDFF02}" dt="2020-03-18T10:53:01.778" v="3180" actId="1076"/>
          <ac:spMkLst>
            <pc:docMk/>
            <pc:sldMk cId="168961768" sldId="400"/>
            <ac:spMk id="3" creationId="{420B3220-F9EA-4844-B32E-29C15910F1B3}"/>
          </ac:spMkLst>
        </pc:spChg>
        <pc:spChg chg="mod">
          <ac:chgData name="侯 宇" userId="bd9fd6d868886b21" providerId="LiveId" clId="{CA85BD81-DB02-4494-999A-D4C6EBCDFF02}" dt="2020-03-18T10:52:42.121" v="3170"/>
          <ac:spMkLst>
            <pc:docMk/>
            <pc:sldMk cId="168961768" sldId="400"/>
            <ac:spMk id="7" creationId="{144ED54E-F432-48DB-BCE0-D6C62F175708}"/>
          </ac:spMkLst>
        </pc:spChg>
      </pc:sldChg>
      <pc:sldChg chg="delSp modSp add">
        <pc:chgData name="侯 宇" userId="bd9fd6d868886b21" providerId="LiveId" clId="{CA85BD81-DB02-4494-999A-D4C6EBCDFF02}" dt="2020-03-18T10:53:51.529" v="3227" actId="20577"/>
        <pc:sldMkLst>
          <pc:docMk/>
          <pc:sldMk cId="397260751" sldId="401"/>
        </pc:sldMkLst>
        <pc:spChg chg="mod">
          <ac:chgData name="侯 宇" userId="bd9fd6d868886b21" providerId="LiveId" clId="{CA85BD81-DB02-4494-999A-D4C6EBCDFF02}" dt="2020-03-18T10:53:15.239" v="3190"/>
          <ac:spMkLst>
            <pc:docMk/>
            <pc:sldMk cId="397260751" sldId="401"/>
            <ac:spMk id="2" creationId="{22C4F58E-6AA1-4B60-BC70-18EE05D71DBA}"/>
          </ac:spMkLst>
        </pc:spChg>
        <pc:spChg chg="del">
          <ac:chgData name="侯 宇" userId="bd9fd6d868886b21" providerId="LiveId" clId="{CA85BD81-DB02-4494-999A-D4C6EBCDFF02}" dt="2020-03-18T10:53:18.592" v="3191" actId="478"/>
          <ac:spMkLst>
            <pc:docMk/>
            <pc:sldMk cId="397260751" sldId="401"/>
            <ac:spMk id="3" creationId="{420B3220-F9EA-4844-B32E-29C15910F1B3}"/>
          </ac:spMkLst>
        </pc:spChg>
        <pc:spChg chg="mod">
          <ac:chgData name="侯 宇" userId="bd9fd6d868886b21" providerId="LiveId" clId="{CA85BD81-DB02-4494-999A-D4C6EBCDFF02}" dt="2020-03-18T10:53:51.529" v="3227" actId="20577"/>
          <ac:spMkLst>
            <pc:docMk/>
            <pc:sldMk cId="397260751" sldId="401"/>
            <ac:spMk id="7" creationId="{144ED54E-F432-48DB-BCE0-D6C62F175708}"/>
          </ac:spMkLst>
        </pc:spChg>
      </pc:sldChg>
      <pc:sldChg chg="modSp add">
        <pc:chgData name="侯 宇" userId="bd9fd6d868886b21" providerId="LiveId" clId="{CA85BD81-DB02-4494-999A-D4C6EBCDFF02}" dt="2020-03-18T10:56:51.692" v="3309" actId="1076"/>
        <pc:sldMkLst>
          <pc:docMk/>
          <pc:sldMk cId="4161685744" sldId="402"/>
        </pc:sldMkLst>
        <pc:spChg chg="mod">
          <ac:chgData name="侯 宇" userId="bd9fd6d868886b21" providerId="LiveId" clId="{CA85BD81-DB02-4494-999A-D4C6EBCDFF02}" dt="2020-03-18T10:56:44.815" v="3307" actId="255"/>
          <ac:spMkLst>
            <pc:docMk/>
            <pc:sldMk cId="4161685744" sldId="402"/>
            <ac:spMk id="2" creationId="{22C4F58E-6AA1-4B60-BC70-18EE05D71DBA}"/>
          </ac:spMkLst>
        </pc:spChg>
        <pc:spChg chg="mod">
          <ac:chgData name="侯 宇" userId="bd9fd6d868886b21" providerId="LiveId" clId="{CA85BD81-DB02-4494-999A-D4C6EBCDFF02}" dt="2020-03-18T10:56:51.692" v="3309" actId="1076"/>
          <ac:spMkLst>
            <pc:docMk/>
            <pc:sldMk cId="4161685744" sldId="402"/>
            <ac:spMk id="7" creationId="{144ED54E-F432-48DB-BCE0-D6C62F1757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微软雅黑" panose="020B0503020204020204" pitchFamily="34" charset="-122"/>
        <a:ea typeface="微软雅黑" panose="020B0503020204020204" pitchFamily="34" charset="-122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lvl="0" indent="0">
              <a:buSzTx/>
              <a:buFontTx/>
              <a:buNone/>
              <a:defRPr sz="2400" b="1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lvl="0" indent="0">
              <a:buSzTx/>
              <a:buFontTx/>
              <a:buNone/>
              <a:defRPr sz="1600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/>
            </a:lvl1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18000"/>
            <a:lum/>
          </a:blip>
          <a:srcRect/>
          <a:tile tx="0" ty="0" sx="55000" sy="5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57888" y="6400413"/>
            <a:ext cx="29591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2pPr>
      <a:lvl3pPr marL="1234440" marR="0" indent="-32004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robbinluobo/p/8294782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59785" y="1936348"/>
            <a:ext cx="6096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工程能力提升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Part3---Redis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4495800" y="5333609"/>
            <a:ext cx="3200400" cy="8278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开课吧 人工智能自然语言组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2020. 03.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edis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4ED54E-F432-48DB-BCE0-D6C62F175708}"/>
              </a:ext>
            </a:extLst>
          </p:cNvPr>
          <p:cNvSpPr/>
          <p:nvPr/>
        </p:nvSpPr>
        <p:spPr>
          <a:xfrm>
            <a:off x="1000826" y="123840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高可用策略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4E99F9-0088-4BD5-92E4-4D0A3F263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05" y="2066896"/>
            <a:ext cx="8316790" cy="38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870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edis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4ED54E-F432-48DB-BCE0-D6C62F175708}"/>
              </a:ext>
            </a:extLst>
          </p:cNvPr>
          <p:cNvSpPr/>
          <p:nvPr/>
        </p:nvSpPr>
        <p:spPr>
          <a:xfrm>
            <a:off x="1000826" y="123840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避免缓存击穿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305492-3B0F-423F-B93F-633D7E017B06}"/>
              </a:ext>
            </a:extLst>
          </p:cNvPr>
          <p:cNvSpPr/>
          <p:nvPr/>
        </p:nvSpPr>
        <p:spPr>
          <a:xfrm>
            <a:off x="4439920" y="2006262"/>
            <a:ext cx="2488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什么是缓存击穿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B84772-2623-414C-A9F2-4457CF062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15" y="3233406"/>
            <a:ext cx="7903550" cy="287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176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4ED54E-F432-48DB-BCE0-D6C62F175708}"/>
              </a:ext>
            </a:extLst>
          </p:cNvPr>
          <p:cNvSpPr/>
          <p:nvPr/>
        </p:nvSpPr>
        <p:spPr>
          <a:xfrm>
            <a:off x="4614464" y="2100047"/>
            <a:ext cx="237757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高可用策略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性能优化策略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8098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4ED54E-F432-48DB-BCE0-D6C62F175708}"/>
              </a:ext>
            </a:extLst>
          </p:cNvPr>
          <p:cNvSpPr/>
          <p:nvPr/>
        </p:nvSpPr>
        <p:spPr>
          <a:xfrm>
            <a:off x="4614464" y="2100047"/>
            <a:ext cx="114646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C4F58E-6AA1-4B60-BC70-18EE05D71DBA}"/>
              </a:ext>
            </a:extLst>
          </p:cNvPr>
          <p:cNvSpPr txBox="1"/>
          <p:nvPr/>
        </p:nvSpPr>
        <p:spPr>
          <a:xfrm>
            <a:off x="923192" y="1257300"/>
            <a:ext cx="1556239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高可用策略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0B3220-F9EA-4844-B32E-29C15910F1B3}"/>
              </a:ext>
            </a:extLst>
          </p:cNvPr>
          <p:cNvSpPr/>
          <p:nvPr/>
        </p:nvSpPr>
        <p:spPr>
          <a:xfrm>
            <a:off x="3209995" y="5199004"/>
            <a:ext cx="5508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https://www.cnblogs.com/robbinluobo/p/8294782.html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617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4ED54E-F432-48DB-BCE0-D6C62F175708}"/>
              </a:ext>
            </a:extLst>
          </p:cNvPr>
          <p:cNvSpPr/>
          <p:nvPr/>
        </p:nvSpPr>
        <p:spPr>
          <a:xfrm>
            <a:off x="4614464" y="2100047"/>
            <a:ext cx="2377574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主从读写分离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分库分表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C4F58E-6AA1-4B60-BC70-18EE05D71DBA}"/>
              </a:ext>
            </a:extLst>
          </p:cNvPr>
          <p:cNvSpPr txBox="1"/>
          <p:nvPr/>
        </p:nvSpPr>
        <p:spPr>
          <a:xfrm>
            <a:off x="923192" y="1257300"/>
            <a:ext cx="1556239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性能优化</a:t>
            </a:r>
          </a:p>
        </p:txBody>
      </p:sp>
    </p:spTree>
    <p:extLst>
      <p:ext uri="{BB962C8B-B14F-4D97-AF65-F5344CB8AC3E}">
        <p14:creationId xmlns:p14="http://schemas.microsoft.com/office/powerpoint/2010/main" val="3972607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4ED54E-F432-48DB-BCE0-D6C62F175708}"/>
              </a:ext>
            </a:extLst>
          </p:cNvPr>
          <p:cNvSpPr/>
          <p:nvPr/>
        </p:nvSpPr>
        <p:spPr>
          <a:xfrm>
            <a:off x="1701311" y="3028890"/>
            <a:ext cx="8626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每日数据库写入数据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5w,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现在有查询需求要求查到每日全部的用户信息数据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C4F58E-6AA1-4B60-BC70-18EE05D71DBA}"/>
              </a:ext>
            </a:extLst>
          </p:cNvPr>
          <p:cNvSpPr txBox="1"/>
          <p:nvPr/>
        </p:nvSpPr>
        <p:spPr>
          <a:xfrm>
            <a:off x="923192" y="1257300"/>
            <a:ext cx="1556239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/>
              <a:t>实例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16857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Annoy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021EFD-1FFC-4057-B494-A0D34311FBBD}"/>
              </a:ext>
            </a:extLst>
          </p:cNvPr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5F08AD9-6DD4-4E8F-99A8-BCBE1F3CA728}"/>
              </a:ext>
            </a:extLst>
          </p:cNvPr>
          <p:cNvSpPr/>
          <p:nvPr/>
        </p:nvSpPr>
        <p:spPr>
          <a:xfrm>
            <a:off x="2978003" y="2967335"/>
            <a:ext cx="64561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Annoy?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59227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Annoy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021EFD-1FFC-4057-B494-A0D34311FBBD}"/>
              </a:ext>
            </a:extLst>
          </p:cNvPr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8791EF2-B2B9-4D43-880E-FF0077F352A7}"/>
              </a:ext>
            </a:extLst>
          </p:cNvPr>
          <p:cNvSpPr txBox="1"/>
          <p:nvPr/>
        </p:nvSpPr>
        <p:spPr>
          <a:xfrm>
            <a:off x="4398889" y="1281791"/>
            <a:ext cx="4418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什么场景用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? </a:t>
            </a:r>
          </a:p>
          <a:p>
            <a:pPr algn="l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5F4AAD-D82D-41AF-BA7D-84380B4F2C00}"/>
              </a:ext>
            </a:extLst>
          </p:cNvPr>
          <p:cNvSpPr txBox="1"/>
          <p:nvPr/>
        </p:nvSpPr>
        <p:spPr>
          <a:xfrm>
            <a:off x="4258213" y="3176597"/>
            <a:ext cx="441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同义词检索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457200" indent="-457200" algn="l"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相似问句召回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311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Annoy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021EFD-1FFC-4057-B494-A0D34311FBBD}"/>
              </a:ext>
            </a:extLst>
          </p:cNvPr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8791EF2-B2B9-4D43-880E-FF0077F352A7}"/>
              </a:ext>
            </a:extLst>
          </p:cNvPr>
          <p:cNvSpPr txBox="1"/>
          <p:nvPr/>
        </p:nvSpPr>
        <p:spPr>
          <a:xfrm>
            <a:off x="4852178" y="3091120"/>
            <a:ext cx="4418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如何用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? </a:t>
            </a:r>
          </a:p>
          <a:p>
            <a:pPr algn="l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254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Annoy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00DF09-DF2D-4730-B2BB-834C78681C0D}"/>
              </a:ext>
            </a:extLst>
          </p:cNvPr>
          <p:cNvSpPr txBox="1"/>
          <p:nvPr/>
        </p:nvSpPr>
        <p:spPr>
          <a:xfrm>
            <a:off x="4444752" y="1275341"/>
            <a:ext cx="44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基本原理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?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021EFD-1FFC-4057-B494-A0D34311FBBD}"/>
              </a:ext>
            </a:extLst>
          </p:cNvPr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4DDE507-AF59-471A-940E-7D4570B00031}"/>
              </a:ext>
            </a:extLst>
          </p:cNvPr>
          <p:cNvSpPr txBox="1"/>
          <p:nvPr/>
        </p:nvSpPr>
        <p:spPr>
          <a:xfrm>
            <a:off x="4439920" y="2828835"/>
            <a:ext cx="441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索引构建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684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76978" y="216131"/>
            <a:ext cx="8794866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Annoy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Annoy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00DF09-DF2D-4730-B2BB-834C78681C0D}"/>
              </a:ext>
            </a:extLst>
          </p:cNvPr>
          <p:cNvSpPr txBox="1"/>
          <p:nvPr/>
        </p:nvSpPr>
        <p:spPr>
          <a:xfrm>
            <a:off x="4444752" y="1275341"/>
            <a:ext cx="44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索引构建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021EFD-1FFC-4057-B494-A0D34311FBBD}"/>
              </a:ext>
            </a:extLst>
          </p:cNvPr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501238-6773-4CB8-8D71-74250D3908C5}"/>
              </a:ext>
            </a:extLst>
          </p:cNvPr>
          <p:cNvSpPr txBox="1"/>
          <p:nvPr/>
        </p:nvSpPr>
        <p:spPr>
          <a:xfrm>
            <a:off x="2865173" y="2307801"/>
            <a:ext cx="6461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随机选取两个点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切分超平面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按照一的方式不断操作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直到形成二叉树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BBB6E9-9439-4281-B13D-2B84BBD4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2" y="4223847"/>
            <a:ext cx="3126331" cy="24180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243B97-DCCF-4366-9214-2A09DBFB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37" y="4223847"/>
            <a:ext cx="3350548" cy="23544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C6FEAC-3084-4A0C-B40B-B93B3C1AB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832" y="4223847"/>
            <a:ext cx="4510776" cy="21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86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Annoy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00DF09-DF2D-4730-B2BB-834C78681C0D}"/>
              </a:ext>
            </a:extLst>
          </p:cNvPr>
          <p:cNvSpPr txBox="1"/>
          <p:nvPr/>
        </p:nvSpPr>
        <p:spPr>
          <a:xfrm>
            <a:off x="4444752" y="1275341"/>
            <a:ext cx="44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查询过程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021EFD-1FFC-4057-B494-A0D34311FBBD}"/>
              </a:ext>
            </a:extLst>
          </p:cNvPr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501238-6773-4CB8-8D71-74250D3908C5}"/>
              </a:ext>
            </a:extLst>
          </p:cNvPr>
          <p:cNvSpPr txBox="1"/>
          <p:nvPr/>
        </p:nvSpPr>
        <p:spPr>
          <a:xfrm>
            <a:off x="3032226" y="3198167"/>
            <a:ext cx="6461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不断从根节点到叶子节点的遍历过程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076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Annoy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021EFD-1FFC-4057-B494-A0D34311FBBD}"/>
              </a:ext>
            </a:extLst>
          </p:cNvPr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501238-6773-4CB8-8D71-74250D3908C5}"/>
              </a:ext>
            </a:extLst>
          </p:cNvPr>
          <p:cNvSpPr txBox="1"/>
          <p:nvPr/>
        </p:nvSpPr>
        <p:spPr>
          <a:xfrm>
            <a:off x="2593091" y="2497043"/>
            <a:ext cx="7958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实际查询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Top N,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但是最终叶子节点的空间数目少于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N?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两个相近节点划分到不同的二叉树分支怎么办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2B70CA-B969-451B-8898-7FC06FBC61D0}"/>
              </a:ext>
            </a:extLst>
          </p:cNvPr>
          <p:cNvSpPr txBox="1"/>
          <p:nvPr/>
        </p:nvSpPr>
        <p:spPr>
          <a:xfrm>
            <a:off x="4487434" y="1366884"/>
            <a:ext cx="44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可能的问题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564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Annoy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021EFD-1FFC-4057-B494-A0D34311FBBD}"/>
              </a:ext>
            </a:extLst>
          </p:cNvPr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501238-6773-4CB8-8D71-74250D3908C5}"/>
              </a:ext>
            </a:extLst>
          </p:cNvPr>
          <p:cNvSpPr txBox="1"/>
          <p:nvPr/>
        </p:nvSpPr>
        <p:spPr>
          <a:xfrm>
            <a:off x="2593091" y="2497043"/>
            <a:ext cx="7958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相邻子节点也遍历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构建更多的二叉树形成森林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利用优先队列进行搜索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2B70CA-B969-451B-8898-7FC06FBC61D0}"/>
              </a:ext>
            </a:extLst>
          </p:cNvPr>
          <p:cNvSpPr txBox="1"/>
          <p:nvPr/>
        </p:nvSpPr>
        <p:spPr>
          <a:xfrm>
            <a:off x="4487434" y="1366884"/>
            <a:ext cx="44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如何解决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6678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raphic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808" y="1777883"/>
            <a:ext cx="3620021" cy="36200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67495" y="2656870"/>
            <a:ext cx="763702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Redis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FF5F78-8D85-4188-AA3D-F200DD2493BE}"/>
              </a:ext>
            </a:extLst>
          </p:cNvPr>
          <p:cNvSpPr/>
          <p:nvPr/>
        </p:nvSpPr>
        <p:spPr>
          <a:xfrm>
            <a:off x="2978003" y="2967335"/>
            <a:ext cx="64561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</a:t>
            </a:r>
            <a:r>
              <a:rPr lang="en-US" altLang="zh-CN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A8AE98-2789-4777-B3BE-E8DAA3AC2591}"/>
              </a:ext>
            </a:extLst>
          </p:cNvPr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0568A02-5D2C-4852-96FC-9550BCC123BF}"/>
              </a:ext>
            </a:extLst>
          </p:cNvPr>
          <p:cNvSpPr txBox="1"/>
          <p:nvPr/>
        </p:nvSpPr>
        <p:spPr>
          <a:xfrm>
            <a:off x="4439920" y="2636494"/>
            <a:ext cx="3020237" cy="15696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AF1647-C63A-4643-AAC2-9DCE2BE5F0DA}"/>
              </a:ext>
            </a:extLst>
          </p:cNvPr>
          <p:cNvSpPr/>
          <p:nvPr/>
        </p:nvSpPr>
        <p:spPr>
          <a:xfrm>
            <a:off x="4228252" y="1238401"/>
            <a:ext cx="3443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基本数据结构简介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Redis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A57E5E-3CDD-47DB-84D5-C49615153B37}"/>
              </a:ext>
            </a:extLst>
          </p:cNvPr>
          <p:cNvSpPr txBox="1"/>
          <p:nvPr/>
        </p:nvSpPr>
        <p:spPr>
          <a:xfrm>
            <a:off x="3867150" y="2461846"/>
            <a:ext cx="4457700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sdshdr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    int free;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}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1B94DB-F785-4510-8DBE-D382AD607257}"/>
              </a:ext>
            </a:extLst>
          </p:cNvPr>
          <p:cNvSpPr/>
          <p:nvPr/>
        </p:nvSpPr>
        <p:spPr>
          <a:xfrm>
            <a:off x="843866" y="113428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字符串结构体定义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3942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Redis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A57E5E-3CDD-47DB-84D5-C49615153B37}"/>
              </a:ext>
            </a:extLst>
          </p:cNvPr>
          <p:cNvSpPr txBox="1"/>
          <p:nvPr/>
        </p:nvSpPr>
        <p:spPr>
          <a:xfrm>
            <a:off x="3867150" y="2461846"/>
            <a:ext cx="4457700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dictht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dicEntry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long size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unsigned 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sizemask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long used;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}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1B94DB-F785-4510-8DBE-D382AD607257}"/>
              </a:ext>
            </a:extLst>
          </p:cNvPr>
          <p:cNvSpPr/>
          <p:nvPr/>
        </p:nvSpPr>
        <p:spPr>
          <a:xfrm>
            <a:off x="843866" y="113428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3284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Redis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A57E5E-3CDD-47DB-84D5-C49615153B37}"/>
              </a:ext>
            </a:extLst>
          </p:cNvPr>
          <p:cNvSpPr txBox="1"/>
          <p:nvPr/>
        </p:nvSpPr>
        <p:spPr>
          <a:xfrm>
            <a:off x="3673720" y="2035166"/>
            <a:ext cx="4457700" cy="34163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dictEntry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    void *key;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union {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 u64;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        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64_t s64;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} v;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struct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dictEntry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*next;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}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1B94DB-F785-4510-8DBE-D382AD607257}"/>
              </a:ext>
            </a:extLst>
          </p:cNvPr>
          <p:cNvSpPr/>
          <p:nvPr/>
        </p:nvSpPr>
        <p:spPr>
          <a:xfrm>
            <a:off x="843866" y="113428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哈希表节点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7490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edis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4ED54E-F432-48DB-BCE0-D6C62F175708}"/>
              </a:ext>
            </a:extLst>
          </p:cNvPr>
          <p:cNvSpPr/>
          <p:nvPr/>
        </p:nvSpPr>
        <p:spPr>
          <a:xfrm>
            <a:off x="4412241" y="1238401"/>
            <a:ext cx="2303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实战策略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60F867-DE06-4323-9D7C-7FF3C6A244D3}"/>
              </a:ext>
            </a:extLst>
          </p:cNvPr>
          <p:cNvSpPr txBox="1"/>
          <p:nvPr/>
        </p:nvSpPr>
        <p:spPr>
          <a:xfrm>
            <a:off x="4412241" y="2434270"/>
            <a:ext cx="3020237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读写策略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高可用策略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避免缓存击穿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924015"/>
            <a:ext cx="121920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76978" y="216131"/>
            <a:ext cx="8794866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edis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439920" y="1811020"/>
            <a:ext cx="4552315" cy="38646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1234440" marR="0" indent="-3200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marL="0" indent="0">
              <a:buFont typeface="Arial" panose="020B0604020202020204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4ED54E-F432-48DB-BCE0-D6C62F175708}"/>
              </a:ext>
            </a:extLst>
          </p:cNvPr>
          <p:cNvSpPr/>
          <p:nvPr/>
        </p:nvSpPr>
        <p:spPr>
          <a:xfrm>
            <a:off x="1000826" y="12384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读写策略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178372-8015-434F-87EB-D4958E98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09" y="2014451"/>
            <a:ext cx="7793835" cy="44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0757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{BDAA47F0-E3D9-DC44-901C-3ACB3CCF5C9D}tf10001120</Template>
  <TotalTime>396</TotalTime>
  <Words>348</Words>
  <Application>Microsoft Office PowerPoint</Application>
  <PresentationFormat>宽屏</PresentationFormat>
  <Paragraphs>130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 Lesson-01</dc:title>
  <dc:creator>Microsoft Office User</dc:creator>
  <cp:lastModifiedBy>侯 宇</cp:lastModifiedBy>
  <cp:revision>118</cp:revision>
  <dcterms:created xsi:type="dcterms:W3CDTF">2019-08-30T07:45:00Z</dcterms:created>
  <dcterms:modified xsi:type="dcterms:W3CDTF">2020-03-18T10:56:52Z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