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Barl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italic.fntdata"/><Relationship Id="rId10" Type="http://schemas.openxmlformats.org/officeDocument/2006/relationships/font" Target="fonts/Barlow-bold.fntdata"/><Relationship Id="rId12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b4f3798a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 1">
  <p:cSld name="BLANK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zh-TW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題目 : </a:t>
            </a:r>
            <a:endParaRPr sz="18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在速度較慢的時候，可以先從哪邊開始檢查?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  資料過大時應採取什麼方式讓記憶體占用量下降?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