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7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70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64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87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06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1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03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1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8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FC0F-46BF-4483-8EFB-DC180F21D75D}" type="datetimeFigureOut">
              <a:rPr lang="zh-TW" altLang="en-US" smtClean="0"/>
              <a:t>2020/6/15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6AB3D-79BF-49FF-B435-642AAF1A4D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3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33" y="0"/>
            <a:ext cx="11136379" cy="68579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8561" y="5983061"/>
            <a:ext cx="85285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4B</a:t>
            </a:r>
            <a:r>
              <a:rPr lang="en-US" altLang="zh-TW" sz="1400" dirty="0" smtClean="0"/>
              <a:t>                                                              8B                                                          16B                                                         32B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686193" y="6392027"/>
            <a:ext cx="1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Cache size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9123485" y="6494291"/>
            <a:ext cx="501162" cy="1757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8938" y="2277207"/>
            <a:ext cx="63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Miss rate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向左箭號 7"/>
          <p:cNvSpPr/>
          <p:nvPr/>
        </p:nvSpPr>
        <p:spPr>
          <a:xfrm rot="10037289">
            <a:off x="2044199" y="6163242"/>
            <a:ext cx="501162" cy="1757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907074" y="6233367"/>
            <a:ext cx="1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Block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size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2020-06-11T05:22:56Z</dcterms:created>
  <dcterms:modified xsi:type="dcterms:W3CDTF">2020-06-14T16:31:55Z</dcterms:modified>
</cp:coreProperties>
</file>