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654BF-B5CC-42CE-B4EB-7AA5E594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6DD98-FA71-45E7-84CB-2F5ABC339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73DA9-1D5F-4A08-9232-74157116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3EBE4-C37C-4D09-9C7D-766DF385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EBFE83-5B2A-4E70-AFBE-6281B08D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F8EA7-BB44-4D99-84A3-D5A7EDA7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89658F-F616-409D-8839-50ECD57BD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EF10A-13F3-41F5-A21F-D2DE1A51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44A3DF-5758-4E62-9A4A-F1D7D304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14A48-0371-42E7-BD30-143CD637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2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559896-C17C-40E9-820B-E2CA203FA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373877-77D4-45EF-97A9-88768200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0813E-E352-410C-8AEC-B1FE815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B6F61-30D7-4833-9C0E-48B4C796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AFE941-A37E-4684-B703-577FE59A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19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3F6CF-08C1-447C-9170-079BE26A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A868A-F090-41BD-B62F-F86C2964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F3C21-8598-439C-968B-1CC4E0E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3F19AA-1663-4228-9DD3-E0FE4B2A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BEBF3E-51DA-40E4-A95C-918842DC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0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D278B-67C1-4431-A882-343D7F75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698C25-2FBF-49F2-BDC4-157E2182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C0B844-0A0E-469D-8EEB-2A913384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65FF38-AEFB-4AC0-98CD-3830A239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06F9D7-F87B-475D-8313-91EB5120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4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4E2B3-95B8-45D5-BAC1-A0E00DD9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20BF7-6E46-4B46-9E09-67D0C3E7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350102-A515-41B2-AA5B-CADDC80A7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C6CAB8-5B26-4825-B2BE-F06CA053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B91039-C658-4870-A2F7-5F69469B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0BC8F7-7D90-45EB-AB47-1AF2A46E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1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2B7B2-58C0-4AB8-B7A7-9688CADB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3B6EE-AD76-44CA-A159-C0AB81E88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F0B57-289A-42FE-9018-A345B314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BED82C-4465-4B6F-AFDF-8A143F61E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225988-2956-4529-9116-645C52F04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1C19B8-2FCF-41C7-8C88-4298D836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CEFC9A-995E-4CA3-8012-EE59D67E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927359-B81D-4B1E-BF0C-9C72BEC1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4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531F-7274-4274-87B0-E93A7E57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29BE19-0350-414F-8E08-4AB2861A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95D187-05C2-4C42-8262-4E94DCF1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BC2E53-3BC0-46C0-AF7D-B69B2326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59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7A2B4D-58F8-4718-A976-3739F828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3ED799-C2EB-41A3-BEC0-15978E94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CB6A7F-C344-4CC0-8448-89C031CA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2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A89B9-FC4D-47F1-850F-58485326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CA9FF-18BA-43B4-888B-5F764C38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21EC15-DD2C-4D51-904A-D0BE18C7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25E016-EB7D-499F-8C38-C9F9DA73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4A0AF1-1FD2-4342-B3CE-E2BFAEFC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31389-EDDE-46E9-8FA2-4B2E7A1F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2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410F8-DD7C-46E4-B9DA-08326408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BBF8AE-6518-4809-BEF3-F45B33F56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A3C00D-90E7-4F8E-897F-C2616F86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3E923F-A6D2-444B-BDD2-A0D2FF01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096BB8-48E7-4E84-AA4D-8DD2161F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84738-2ED9-4EF0-BFED-516A433E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57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F91747-BD99-4843-842C-6C2090F7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5DFFDC-A33F-4571-803A-DEC75657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25D30-0AF0-49BA-977D-DA0D7C6BB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6F9D-172B-4BBA-AC89-3FBC3EA7B76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1ADC5A-E8F7-4B7C-AE26-A9F203FC7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46474-DC36-4EFE-B89F-9BAD6F99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DE00-CD28-46DC-A42D-C7FE1C515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6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s-sizeof-for-a-struct-equal-to-the-sum-of-sizeof-of-each-membe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r01.com/593349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F8D06-41B0-4CCB-83EF-07ADB8F59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/ C++ Common Bugs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0D64FB-9B4B-4CFC-BD4B-77149ABEC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Presenter: Yu-Cheng Chen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2023/8/9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510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2C788-D23C-4CEB-B56A-2AF559A62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58"/>
          <a:stretch/>
        </p:blipFill>
        <p:spPr>
          <a:xfrm>
            <a:off x="818413" y="1579414"/>
            <a:ext cx="5277587" cy="50143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06E65E7-3BA6-4C5A-AEB6-73EFF9FEDA94}"/>
              </a:ext>
            </a:extLst>
          </p:cNvPr>
          <p:cNvSpPr txBox="1"/>
          <p:nvPr/>
        </p:nvSpPr>
        <p:spPr>
          <a:xfrm>
            <a:off x="4121092" y="787604"/>
            <a:ext cx="791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Is </a:t>
            </a:r>
            <a:r>
              <a:rPr lang="en-US" altLang="zh-TW" dirty="0" err="1">
                <a:hlinkClick r:id="rId3"/>
              </a:rPr>
              <a:t>sizeof</a:t>
            </a:r>
            <a:r>
              <a:rPr lang="en-US" altLang="zh-TW" dirty="0">
                <a:hlinkClick r:id="rId3"/>
              </a:rPr>
              <a:t> for a struct equal to the sum of </a:t>
            </a:r>
            <a:r>
              <a:rPr lang="en-US" altLang="zh-TW" dirty="0" err="1">
                <a:hlinkClick r:id="rId3"/>
              </a:rPr>
              <a:t>sizeof</a:t>
            </a:r>
            <a:r>
              <a:rPr lang="en-US" altLang="zh-TW" dirty="0">
                <a:hlinkClick r:id="rId3"/>
              </a:rPr>
              <a:t> of each member? - </a:t>
            </a:r>
            <a:r>
              <a:rPr lang="en-US" altLang="zh-TW" dirty="0" err="1">
                <a:hlinkClick r:id="rId3"/>
              </a:rPr>
              <a:t>GeeksforGeeks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03C0F1-8961-4233-9FBA-54816C601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972" y="1198179"/>
            <a:ext cx="4324954" cy="20195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A7177A-649C-46F6-9012-2807C234C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867" y="3404070"/>
            <a:ext cx="4363059" cy="15146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A79FA9E-ABC7-4B90-9BAD-253972ECD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972" y="5121579"/>
            <a:ext cx="4414730" cy="151055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15EF6C-855E-4845-9CCD-DD83C74C4987}"/>
              </a:ext>
            </a:extLst>
          </p:cNvPr>
          <p:cNvSpPr txBox="1"/>
          <p:nvPr/>
        </p:nvSpPr>
        <p:spPr>
          <a:xfrm>
            <a:off x="7273256" y="14404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948CEF-9D45-4FBF-BCC9-5E36217B7526}"/>
              </a:ext>
            </a:extLst>
          </p:cNvPr>
          <p:cNvSpPr txBox="1"/>
          <p:nvPr/>
        </p:nvSpPr>
        <p:spPr>
          <a:xfrm>
            <a:off x="8373612" y="20598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8715010-9447-465F-A494-16A31C7266AD}"/>
              </a:ext>
            </a:extLst>
          </p:cNvPr>
          <p:cNvSpPr txBox="1"/>
          <p:nvPr/>
        </p:nvSpPr>
        <p:spPr>
          <a:xfrm>
            <a:off x="6662935" y="26856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A0C4150-2148-4FCD-9A38-29CB56F138D4}"/>
              </a:ext>
            </a:extLst>
          </p:cNvPr>
          <p:cNvSpPr txBox="1"/>
          <p:nvPr/>
        </p:nvSpPr>
        <p:spPr>
          <a:xfrm>
            <a:off x="8328420" y="37172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88505B-58AC-4CED-8415-67C550F2F5D0}"/>
              </a:ext>
            </a:extLst>
          </p:cNvPr>
          <p:cNvSpPr txBox="1"/>
          <p:nvPr/>
        </p:nvSpPr>
        <p:spPr>
          <a:xfrm>
            <a:off x="7273256" y="430247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EFD5AA-AAB0-46FC-8F58-B9DCA62B3F7C}"/>
              </a:ext>
            </a:extLst>
          </p:cNvPr>
          <p:cNvSpPr txBox="1"/>
          <p:nvPr/>
        </p:nvSpPr>
        <p:spPr>
          <a:xfrm>
            <a:off x="8745591" y="430247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5498FC3-18DA-45D5-87F0-E42CD2F93173}"/>
              </a:ext>
            </a:extLst>
          </p:cNvPr>
          <p:cNvSpPr txBox="1"/>
          <p:nvPr/>
        </p:nvSpPr>
        <p:spPr>
          <a:xfrm>
            <a:off x="8353587" y="54751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22F2BF4-45D8-47DF-B149-303655948E8C}"/>
              </a:ext>
            </a:extLst>
          </p:cNvPr>
          <p:cNvSpPr txBox="1"/>
          <p:nvPr/>
        </p:nvSpPr>
        <p:spPr>
          <a:xfrm>
            <a:off x="6824197" y="603684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AE5915-20E6-49DE-93E6-613C9EF6F60A}"/>
              </a:ext>
            </a:extLst>
          </p:cNvPr>
          <p:cNvSpPr txBox="1"/>
          <p:nvPr/>
        </p:nvSpPr>
        <p:spPr>
          <a:xfrm>
            <a:off x="9229289" y="603684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77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1237882-47D8-4774-910B-BD655B251DF1}"/>
              </a:ext>
            </a:extLst>
          </p:cNvPr>
          <p:cNvGrpSpPr/>
          <p:nvPr/>
        </p:nvGrpSpPr>
        <p:grpSpPr>
          <a:xfrm>
            <a:off x="405391" y="1765882"/>
            <a:ext cx="5542479" cy="4869605"/>
            <a:chOff x="1672053" y="1875144"/>
            <a:chExt cx="4686954" cy="42361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52F87AD-33C6-4EB8-9C20-683DC013C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056"/>
            <a:stretch/>
          </p:blipFill>
          <p:spPr>
            <a:xfrm>
              <a:off x="1672053" y="1875144"/>
              <a:ext cx="4686954" cy="125395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9434188-0FE2-4206-9FDE-C2030B98C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1672053" y="2967606"/>
              <a:ext cx="4686954" cy="3143687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4B12507-2879-4767-A6ED-077FD85D1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32" y="2048695"/>
            <a:ext cx="5734698" cy="40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3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470571-04F8-4569-8C51-24F62BA0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720" y="1197765"/>
            <a:ext cx="5492386" cy="56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3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1D213D-08CA-43DB-9CA4-658D968C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21" y="1810944"/>
            <a:ext cx="5475558" cy="43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75EB6D-F7F1-45FA-BE28-04A573BE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57" y="1424484"/>
            <a:ext cx="6660286" cy="43303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6148507-126A-4824-A74D-8C53758FE608}"/>
              </a:ext>
            </a:extLst>
          </p:cNvPr>
          <p:cNvSpPr txBox="1"/>
          <p:nvPr/>
        </p:nvSpPr>
        <p:spPr>
          <a:xfrm>
            <a:off x="4230149" y="60807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C/C++ </a:t>
            </a:r>
            <a:r>
              <a:rPr lang="zh-TW" altLang="en-US" dirty="0">
                <a:hlinkClick r:id="rId3"/>
              </a:rPr>
              <a:t>中的算術及其陷阱 </a:t>
            </a:r>
            <a:r>
              <a:rPr lang="en-US" altLang="zh-TW" dirty="0">
                <a:hlinkClick r:id="rId3"/>
              </a:rPr>
              <a:t>| IT</a:t>
            </a:r>
            <a:r>
              <a:rPr lang="zh-TW" altLang="en-US" dirty="0">
                <a:hlinkClick r:id="rId3"/>
              </a:rPr>
              <a:t>人 </a:t>
            </a:r>
            <a:r>
              <a:rPr lang="en-US" altLang="zh-TW" dirty="0">
                <a:hlinkClick r:id="rId3"/>
              </a:rPr>
              <a:t>(iter01.com)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26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627B82A-19CE-4836-9571-2E8DD7215F81}"/>
              </a:ext>
            </a:extLst>
          </p:cNvPr>
          <p:cNvGrpSpPr/>
          <p:nvPr/>
        </p:nvGrpSpPr>
        <p:grpSpPr>
          <a:xfrm>
            <a:off x="838200" y="2255925"/>
            <a:ext cx="4768034" cy="3784147"/>
            <a:chOff x="995203" y="1802921"/>
            <a:chExt cx="3686689" cy="261459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2AE02D9-E76B-49BC-898C-003B6001F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4215"/>
            <a:stretch/>
          </p:blipFill>
          <p:spPr>
            <a:xfrm>
              <a:off x="995203" y="1802921"/>
              <a:ext cx="3686689" cy="1626079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83E18BE-E51C-4EC5-AA4C-A9617F454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6446"/>
            <a:stretch/>
          </p:blipFill>
          <p:spPr>
            <a:xfrm>
              <a:off x="995203" y="3347207"/>
              <a:ext cx="3686689" cy="1070306"/>
            </a:xfrm>
            <a:prstGeom prst="rect">
              <a:avLst/>
            </a:prstGeom>
          </p:spPr>
        </p:pic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3EC891-3E7F-411C-9AA1-A7D944F0BC65}"/>
              </a:ext>
            </a:extLst>
          </p:cNvPr>
          <p:cNvSpPr txBox="1"/>
          <p:nvPr/>
        </p:nvSpPr>
        <p:spPr>
          <a:xfrm>
            <a:off x="5917035" y="3749879"/>
            <a:ext cx="6274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當一個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signed int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和一個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進行比較時，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signed int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會被自動轉型成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進行比較。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4294967295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901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FEB334-C619-4E0A-BEE2-5F824DCC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45" y="1690688"/>
            <a:ext cx="4376709" cy="44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12094C-F9C6-46CF-8DA2-406FCD4A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22" y="1625111"/>
            <a:ext cx="5410355" cy="46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3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EC1CB9-E54C-4123-AE8E-9FE98DD7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2419218"/>
            <a:ext cx="5639587" cy="31436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27C3EB-57DD-4D67-A1AE-0A9538D7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28" y="662884"/>
            <a:ext cx="5868219" cy="59349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3DA949-89FA-4153-BD87-030F841BB1DE}"/>
              </a:ext>
            </a:extLst>
          </p:cNvPr>
          <p:cNvSpPr/>
          <p:nvPr/>
        </p:nvSpPr>
        <p:spPr>
          <a:xfrm>
            <a:off x="8086987" y="1573242"/>
            <a:ext cx="1213607" cy="268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62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CA0ABC6-F71B-4DF9-80FD-E888CEF93418}"/>
              </a:ext>
            </a:extLst>
          </p:cNvPr>
          <p:cNvGrpSpPr/>
          <p:nvPr/>
        </p:nvGrpSpPr>
        <p:grpSpPr>
          <a:xfrm>
            <a:off x="838200" y="1605008"/>
            <a:ext cx="4270707" cy="4812571"/>
            <a:chOff x="1450585" y="1923789"/>
            <a:chExt cx="3267531" cy="38577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9E9D848-E13A-4C36-8F7B-CE382E9E8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609"/>
            <a:stretch/>
          </p:blipFill>
          <p:spPr>
            <a:xfrm>
              <a:off x="1450585" y="2617365"/>
              <a:ext cx="3267531" cy="316413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F688F28-693A-4C4F-8AC3-A88FF2439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6443"/>
            <a:stretch/>
          </p:blipFill>
          <p:spPr>
            <a:xfrm>
              <a:off x="1450585" y="1923789"/>
              <a:ext cx="3267531" cy="76068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6209746-DDE0-46B0-8A7A-CE436D29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09" y="2978715"/>
            <a:ext cx="6439799" cy="234347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148F80-6A38-4D2B-91E9-44BFB0482BE5}"/>
              </a:ext>
            </a:extLst>
          </p:cNvPr>
          <p:cNvSpPr txBox="1"/>
          <p:nvPr/>
        </p:nvSpPr>
        <p:spPr>
          <a:xfrm>
            <a:off x="5384409" y="2470258"/>
            <a:ext cx="427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XOR Swap Algorithm: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218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D0F9CC-BC45-4DFD-ABB0-57B747B0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39" y="1504476"/>
            <a:ext cx="4051095" cy="53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13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19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14B523-E756-4DEB-8D9C-DA15DDDE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63" y="2330197"/>
            <a:ext cx="3973473" cy="2848242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3E0F9260-ABB6-492D-A10D-53525C2B9DE6}"/>
              </a:ext>
            </a:extLst>
          </p:cNvPr>
          <p:cNvSpPr/>
          <p:nvPr/>
        </p:nvSpPr>
        <p:spPr>
          <a:xfrm>
            <a:off x="5578678" y="3607267"/>
            <a:ext cx="517321" cy="3775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875448A-A413-402F-B96A-EFD3E6193194}"/>
              </a:ext>
            </a:extLst>
          </p:cNvPr>
          <p:cNvSpPr/>
          <p:nvPr/>
        </p:nvSpPr>
        <p:spPr>
          <a:xfrm>
            <a:off x="6418976" y="3607267"/>
            <a:ext cx="517321" cy="3775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032444-1297-400D-A278-AA049B6DF0EE}"/>
              </a:ext>
            </a:extLst>
          </p:cNvPr>
          <p:cNvSpPr txBox="1"/>
          <p:nvPr/>
        </p:nvSpPr>
        <p:spPr>
          <a:xfrm>
            <a:off x="6095999" y="46595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0BB117-EE96-423A-A7B9-4578831D71C1}"/>
              </a:ext>
            </a:extLst>
          </p:cNvPr>
          <p:cNvSpPr txBox="1"/>
          <p:nvPr/>
        </p:nvSpPr>
        <p:spPr>
          <a:xfrm>
            <a:off x="6899217" y="46595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9DAFE30-7AF4-4F01-8E87-3C1107073FA5}"/>
              </a:ext>
            </a:extLst>
          </p:cNvPr>
          <p:cNvCxnSpPr>
            <a:stCxn id="6" idx="4"/>
          </p:cNvCxnSpPr>
          <p:nvPr/>
        </p:nvCxnSpPr>
        <p:spPr>
          <a:xfrm>
            <a:off x="5837339" y="3984771"/>
            <a:ext cx="258660" cy="674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EB23A0E-3BBA-457F-A448-A0590E87D145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677637" y="3984771"/>
            <a:ext cx="258660" cy="692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42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A0DBA0A3-6033-4278-9E46-B72C4D2A545D}"/>
              </a:ext>
            </a:extLst>
          </p:cNvPr>
          <p:cNvGrpSpPr/>
          <p:nvPr/>
        </p:nvGrpSpPr>
        <p:grpSpPr>
          <a:xfrm>
            <a:off x="3785407" y="262156"/>
            <a:ext cx="5769653" cy="6333688"/>
            <a:chOff x="1654604" y="0"/>
            <a:chExt cx="4604405" cy="530603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68DD65A-EC4E-4583-8A68-7A3685C878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4190"/>
            <a:stretch/>
          </p:blipFill>
          <p:spPr>
            <a:xfrm>
              <a:off x="1654604" y="0"/>
              <a:ext cx="4604405" cy="451327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5889327-B3D9-4832-94A5-0E2679640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440"/>
            <a:stretch/>
          </p:blipFill>
          <p:spPr>
            <a:xfrm>
              <a:off x="1654604" y="4513277"/>
              <a:ext cx="4604405" cy="792760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20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399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21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4B6B81-53CE-400F-8D23-EDE51BE6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35" y="1858225"/>
            <a:ext cx="5819529" cy="42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7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22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E75DDC-6113-489E-B5CA-0DD9DD91C237}"/>
              </a:ext>
            </a:extLst>
          </p:cNvPr>
          <p:cNvGrpSpPr/>
          <p:nvPr/>
        </p:nvGrpSpPr>
        <p:grpSpPr>
          <a:xfrm>
            <a:off x="2982269" y="1690688"/>
            <a:ext cx="6227461" cy="4659830"/>
            <a:chOff x="1180018" y="1027906"/>
            <a:chExt cx="4848902" cy="363686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79DD2FF-9B4A-4EE7-BFC7-3531C02D1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7001"/>
            <a:stretch/>
          </p:blipFill>
          <p:spPr>
            <a:xfrm>
              <a:off x="1180018" y="1027906"/>
              <a:ext cx="4848902" cy="2923309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CDCA92B-F8AE-4CB9-BEF9-161978A11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7063"/>
            <a:stretch/>
          </p:blipFill>
          <p:spPr>
            <a:xfrm>
              <a:off x="1180018" y="3951215"/>
              <a:ext cx="4848902" cy="713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26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23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42CE5E-9CFA-4131-ACBA-8044C5F4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38" y="1690585"/>
            <a:ext cx="5291113" cy="47352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120FB9-C107-4F5E-8C4A-DA63BEE1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37" y="640326"/>
            <a:ext cx="5340125" cy="26244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E0C6064-88C7-46D2-B97F-9F00047F0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964" y="3803683"/>
            <a:ext cx="6144482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651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24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E023CE-E1E3-4590-95A2-03EC7A5C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95" y="1984411"/>
            <a:ext cx="5274810" cy="40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98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25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2AD746-861D-4797-A40E-FAD7CE04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99" y="2001402"/>
            <a:ext cx="7211002" cy="41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26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78E46F-85B4-49F0-B8CD-F7ECB986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1" y="2329631"/>
            <a:ext cx="5649113" cy="34866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D70C3A3-9122-40C1-8D1C-362A54BF8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35" y="535951"/>
            <a:ext cx="7059965" cy="24410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B8E6AA2-7834-4776-868A-9640610780FE}"/>
              </a:ext>
            </a:extLst>
          </p:cNvPr>
          <p:cNvSpPr txBox="1"/>
          <p:nvPr/>
        </p:nvSpPr>
        <p:spPr>
          <a:xfrm>
            <a:off x="160561" y="5947794"/>
            <a:ext cx="1965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short version 1</a:t>
            </a:r>
            <a:endParaRPr lang="zh-TW" altLang="en-US" sz="2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E0CBA3-7ACC-4BD4-A817-692CCA0BC427}"/>
              </a:ext>
            </a:extLst>
          </p:cNvPr>
          <p:cNvSpPr txBox="1"/>
          <p:nvPr/>
        </p:nvSpPr>
        <p:spPr>
          <a:xfrm>
            <a:off x="6382328" y="4072949"/>
            <a:ext cx="5480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String constant does not have type string thus it's taken as bool, ended up in the short version function.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7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3F9DE1-0760-48FC-A22D-05BABB14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298"/>
            <a:ext cx="3762603" cy="504980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BCA911D-C572-4617-BFFD-9B74A97DF73F}"/>
              </a:ext>
            </a:extLst>
          </p:cNvPr>
          <p:cNvSpPr txBox="1"/>
          <p:nvPr/>
        </p:nvSpPr>
        <p:spPr>
          <a:xfrm>
            <a:off x="5964572" y="2197916"/>
            <a:ext cx="1015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endParaRPr lang="zh-TW" altLang="en-US" sz="2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CC89B69-1DDF-46DD-829D-586F4E3C46A4}"/>
              </a:ext>
            </a:extLst>
          </p:cNvPr>
          <p:cNvSpPr txBox="1"/>
          <p:nvPr/>
        </p:nvSpPr>
        <p:spPr>
          <a:xfrm>
            <a:off x="5964572" y="5641721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03EAC64-AEEF-4632-A461-93F355FCB1FC}"/>
              </a:ext>
            </a:extLst>
          </p:cNvPr>
          <p:cNvCxnSpPr/>
          <p:nvPr/>
        </p:nvCxnSpPr>
        <p:spPr>
          <a:xfrm flipV="1">
            <a:off x="3741490" y="3179428"/>
            <a:ext cx="2030136" cy="7130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C1BC70E-B7C2-4A44-B2F6-E3E957E0B5C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741490" y="5627806"/>
            <a:ext cx="2223082" cy="2447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1092A78-F691-4651-831F-EE0B7D54D18F}"/>
              </a:ext>
            </a:extLst>
          </p:cNvPr>
          <p:cNvSpPr txBox="1"/>
          <p:nvPr/>
        </p:nvSpPr>
        <p:spPr>
          <a:xfrm>
            <a:off x="5146645" y="4282192"/>
            <a:ext cx="6413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指標已經在第一個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 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strtok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切開，第二個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讀就只剩下切開後的第一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86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4B1E1B-BBE7-4C7C-AED5-32FD0DAFB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5"/>
          <a:stretch/>
        </p:blipFill>
        <p:spPr>
          <a:xfrm>
            <a:off x="2767393" y="1585519"/>
            <a:ext cx="6657214" cy="50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1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8513BA-04EC-49A2-9BC7-FF027FBF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59" y="2168394"/>
            <a:ext cx="8662882" cy="38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29F8A7-BCA3-4689-A6D6-7FF2C000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69" y="1690688"/>
            <a:ext cx="6713662" cy="48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0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3E55514-E267-4B9F-ACF6-9EE43F5F8034}"/>
              </a:ext>
            </a:extLst>
          </p:cNvPr>
          <p:cNvGrpSpPr/>
          <p:nvPr/>
        </p:nvGrpSpPr>
        <p:grpSpPr>
          <a:xfrm>
            <a:off x="3020037" y="2020471"/>
            <a:ext cx="6151926" cy="4145437"/>
            <a:chOff x="2790738" y="2414754"/>
            <a:chExt cx="5029902" cy="33287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5460984-951A-4431-B528-257E6B91F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4882"/>
            <a:stretch/>
          </p:blipFill>
          <p:spPr>
            <a:xfrm>
              <a:off x="2790738" y="2414754"/>
              <a:ext cx="5029902" cy="179652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F5FE366-1B07-4299-B9AF-D25BA2E4D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7424"/>
            <a:stretch/>
          </p:blipFill>
          <p:spPr>
            <a:xfrm>
              <a:off x="2790738" y="4077050"/>
              <a:ext cx="5029902" cy="1666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583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94EAB5-644F-4F69-B8B3-73DCD5E31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8" y="1937205"/>
            <a:ext cx="7286624" cy="43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8D93-5658-4B62-A1D6-B428946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291361-F870-4F2D-8CCF-77AFA93C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0" y="2712413"/>
            <a:ext cx="5652086" cy="30981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BFB544-BB86-4AB7-9DF9-DB9D7AF6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03" y="1155218"/>
            <a:ext cx="6030167" cy="24673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EA29C57-0209-46E3-A212-CB0A98F02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494" y="3944066"/>
            <a:ext cx="399153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4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196</Words>
  <Application>Microsoft Office PowerPoint</Application>
  <PresentationFormat>寬螢幕</PresentationFormat>
  <Paragraphs>53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Office 佈景主題</vt:lpstr>
      <vt:lpstr>C / C++ Common Bugs</vt:lpstr>
      <vt:lpstr>Problem 1</vt:lpstr>
      <vt:lpstr>Problem 2</vt:lpstr>
      <vt:lpstr>Problem 3</vt:lpstr>
      <vt:lpstr>Problem 4</vt:lpstr>
      <vt:lpstr>Problem 5</vt:lpstr>
      <vt:lpstr>Problem 6</vt:lpstr>
      <vt:lpstr>Problem 7</vt:lpstr>
      <vt:lpstr>Problem 8</vt:lpstr>
      <vt:lpstr>Problem 9</vt:lpstr>
      <vt:lpstr>Problem 10</vt:lpstr>
      <vt:lpstr>Problem 11</vt:lpstr>
      <vt:lpstr>Problem 12</vt:lpstr>
      <vt:lpstr>Problem 13</vt:lpstr>
      <vt:lpstr>Problem 14</vt:lpstr>
      <vt:lpstr>Problem 15</vt:lpstr>
      <vt:lpstr>Problem 16</vt:lpstr>
      <vt:lpstr>Problem 17</vt:lpstr>
      <vt:lpstr>Problem 18</vt:lpstr>
      <vt:lpstr>Problem 19</vt:lpstr>
      <vt:lpstr>Problem 20</vt:lpstr>
      <vt:lpstr>Problem 21</vt:lpstr>
      <vt:lpstr>Problem 22</vt:lpstr>
      <vt:lpstr>Problem 23</vt:lpstr>
      <vt:lpstr>Problem 24</vt:lpstr>
      <vt:lpstr>Problem 25</vt:lpstr>
      <vt:lpstr>Problem 26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/ C++ Common Bugs</dc:title>
  <dc:creator>陳昱丞</dc:creator>
  <cp:lastModifiedBy>陳昱丞</cp:lastModifiedBy>
  <cp:revision>59</cp:revision>
  <dcterms:created xsi:type="dcterms:W3CDTF">2023-08-07T08:09:06Z</dcterms:created>
  <dcterms:modified xsi:type="dcterms:W3CDTF">2023-08-07T09:26:09Z</dcterms:modified>
</cp:coreProperties>
</file>