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B548A-0AC4-4A3D-B028-396BFE090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SAML21MCU </a:t>
            </a:r>
            <a:r>
              <a:rPr lang="zh-CN" altLang="en-US" dirty="0"/>
              <a:t>的</a:t>
            </a:r>
            <a:r>
              <a:rPr lang="en-US" altLang="zh-CN" dirty="0" err="1"/>
              <a:t>Nvic</a:t>
            </a:r>
            <a:r>
              <a:rPr lang="en-US" altLang="zh-CN" dirty="0"/>
              <a:t> </a:t>
            </a:r>
            <a:r>
              <a:rPr lang="zh-CN" altLang="en-US" dirty="0"/>
              <a:t>设置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1BE3EF-76C9-4AED-9186-3C5C29882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Alan.yu</a:t>
            </a:r>
          </a:p>
          <a:p>
            <a:r>
              <a:rPr lang="en-US" altLang="zh-CN" dirty="0"/>
              <a:t>2019.1.8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52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1E6010-4EA1-4C8B-9195-F34831886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3861" y="2817026"/>
            <a:ext cx="5123483" cy="18263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203B32-8EE5-4B85-B60D-91DAB4EA7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908" y="963406"/>
            <a:ext cx="5123483" cy="23861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0DA4EF-6E98-40D1-AFF4-CC7FC53BA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908" y="4350614"/>
            <a:ext cx="5123483" cy="19067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ABCB1F-AB5B-4C4A-A4FA-CC9C43521FF8}"/>
              </a:ext>
            </a:extLst>
          </p:cNvPr>
          <p:cNvSpPr txBox="1"/>
          <p:nvPr/>
        </p:nvSpPr>
        <p:spPr>
          <a:xfrm>
            <a:off x="1152525" y="361950"/>
            <a:ext cx="827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NVIC </a:t>
            </a:r>
            <a:r>
              <a:rPr lang="zh-CN" altLang="en-US" dirty="0"/>
              <a:t>优先级设置：在</a:t>
            </a:r>
            <a:r>
              <a:rPr lang="en-US" altLang="zh-CN" dirty="0"/>
              <a:t>Dependencies/core_com0plus.h</a:t>
            </a:r>
            <a:r>
              <a:rPr lang="zh-CN" altLang="en-US" dirty="0"/>
              <a:t>文件中找到</a:t>
            </a:r>
            <a:r>
              <a:rPr lang="en-US" altLang="zh-CN" dirty="0"/>
              <a:t>_</a:t>
            </a:r>
            <a:r>
              <a:rPr lang="en-US" altLang="zh-CN" dirty="0" err="1"/>
              <a:t>NVIC_SetPriority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BFBADE1-77DA-4734-9F37-8096A7CAFF95}"/>
              </a:ext>
            </a:extLst>
          </p:cNvPr>
          <p:cNvCxnSpPr/>
          <p:nvPr/>
        </p:nvCxnSpPr>
        <p:spPr>
          <a:xfrm>
            <a:off x="3171825" y="2817026"/>
            <a:ext cx="3943350" cy="840574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42FDDD9-F8DA-4CA6-ACFF-FD604A479F74}"/>
              </a:ext>
            </a:extLst>
          </p:cNvPr>
          <p:cNvCxnSpPr>
            <a:cxnSpLocks/>
          </p:cNvCxnSpPr>
          <p:nvPr/>
        </p:nvCxnSpPr>
        <p:spPr>
          <a:xfrm flipH="1">
            <a:off x="2352675" y="3810000"/>
            <a:ext cx="6238876" cy="1276350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89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20</TotalTime>
  <Words>28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Tw Cen MT</vt:lpstr>
      <vt:lpstr>电路</vt:lpstr>
      <vt:lpstr>SAML21MCU 的Nvic 设置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 Yu - A18428</dc:creator>
  <cp:lastModifiedBy>Alan Yu - A18428</cp:lastModifiedBy>
  <cp:revision>3</cp:revision>
  <dcterms:created xsi:type="dcterms:W3CDTF">2019-01-08T06:21:44Z</dcterms:created>
  <dcterms:modified xsi:type="dcterms:W3CDTF">2019-01-08T06:42:15Z</dcterms:modified>
</cp:coreProperties>
</file>