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7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EC2D-D6A9-4088-B8D8-237968ED8492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0451-F69E-4DF3-9B25-2C688520D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195" y="589895"/>
            <a:ext cx="966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Project-Socket Programming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0" name="Picture 2" descr="What is a programming language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15" y="2397760"/>
            <a:ext cx="6671945" cy="28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70959" y="2540000"/>
            <a:ext cx="461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使用語言與函式庫</a:t>
            </a:r>
            <a:endParaRPr lang="en-US" altLang="zh-TW" sz="36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所建立方式</a:t>
            </a:r>
            <a:endParaRPr lang="en-US" altLang="zh-TW" sz="36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註冊系</a:t>
            </a:r>
            <a:r>
              <a:rPr lang="zh-TW" altLang="en-US" sz="36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endParaRPr lang="en-US" altLang="zh-TW" sz="36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遊戲系統</a:t>
            </a:r>
            <a:endParaRPr lang="zh-TW" altLang="en-US" sz="36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2449" y="31557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大綱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3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8480" y="35621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所用語言與函式庫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2" y="2492261"/>
            <a:ext cx="3307209" cy="1145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197" y="4785361"/>
            <a:ext cx="3696250" cy="13589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358" y="2530225"/>
            <a:ext cx="3680823" cy="12188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07575" y="2122929"/>
            <a:ext cx="12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1596" y="4333117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Login(client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09760" y="2122928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pic>
        <p:nvPicPr>
          <p:cNvPr id="12" name="Picture 4" descr="Java] Array陣列範例- 玉壘浮雲的工作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65" y="2122928"/>
            <a:ext cx="3319447" cy="18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0" y="4727061"/>
            <a:ext cx="5189920" cy="18429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2885" y="347425"/>
            <a:ext cx="544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socket</a:t>
            </a:r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所建立方式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51170" y="1593919"/>
            <a:ext cx="94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使用的是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ultiThreading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方式，每當有個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要做連線時，便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與其做連結。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“local”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serverport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則是由初始變數設定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0" y="4060828"/>
            <a:ext cx="2558789" cy="2795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40" y="4340411"/>
            <a:ext cx="4488279" cy="386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949" y="4060828"/>
            <a:ext cx="5676385" cy="18429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80529" y="2929176"/>
            <a:ext cx="281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SERVER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325229" y="2918758"/>
            <a:ext cx="281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CLIENT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41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5801" y="28578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註冊系統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4010"/>
            <a:ext cx="2742312" cy="28039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13" y="4054010"/>
            <a:ext cx="2751534" cy="28039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920" y="4054010"/>
            <a:ext cx="2756429" cy="28182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614" y="4054010"/>
            <a:ext cx="2746960" cy="28039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9094" y="1209110"/>
            <a:ext cx="2507564" cy="256425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9893" y="1209110"/>
            <a:ext cx="6995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端帳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傳給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端並且判斷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關於註冊系統總共有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種狀況，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當未註冊直接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時，會顯示請先註冊。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當註冊成功會顯示註冊成功，並將帳密存在一個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檔中。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當已經註冊卻又按下註冊時，會防呆，顯示已經註冊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當註冊密碼打錯，顯示密碼錯誤。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成功登入進入遊戲畫面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65724" y="368467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69254" y="742535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70123" y="3674518"/>
            <a:ext cx="375920" cy="37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34080" y="3650904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42312" y="368467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2352" y="44765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遊戲系統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51680"/>
            <a:ext cx="2259570" cy="23063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44880" y="1442720"/>
            <a:ext cx="718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主要就是猜數字並且與對玩家對戰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規則是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猜一個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1~100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之間的數字，當按下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時判斷，如果過高，顯示往下猜，反之亦然，且每次輸入完會將分數減一，直到猜中並把分數回傳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或是分數到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以下為止。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如果輸入錯誤，按下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“Clean”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鍵即可。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判斷完，即回傳輸贏。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71" y="4551680"/>
            <a:ext cx="2287989" cy="2339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560" y="4551680"/>
            <a:ext cx="2315448" cy="23393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008" y="4551680"/>
            <a:ext cx="2255759" cy="23063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767" y="4549679"/>
            <a:ext cx="2257546" cy="23083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65" y="2232766"/>
            <a:ext cx="2269948" cy="23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273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wangyucheng</dc:creator>
  <cp:lastModifiedBy>wangyucheng</cp:lastModifiedBy>
  <cp:revision>14</cp:revision>
  <dcterms:created xsi:type="dcterms:W3CDTF">2020-12-13T02:30:05Z</dcterms:created>
  <dcterms:modified xsi:type="dcterms:W3CDTF">2020-12-13T03:21:07Z</dcterms:modified>
</cp:coreProperties>
</file>