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CD"/>
    <a:srgbClr val="609DD1"/>
    <a:srgbClr val="0671BD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694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DD448C-8120-40D3-130E-89E1268300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FE471-F3EF-8C95-7EC8-C67FB54CBF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D0377-6947-3C4D-AE55-7CFC87EFCF30}" type="datetimeFigureOut"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999A1-3DFD-CC28-2B71-33BA5082C6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88A53-4AAB-C21E-9D63-0799C88FB6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C1B49-7F21-6C42-B249-EEA5AA04C4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4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E1D0C-69D1-4647-AFF6-9B84F51ECF98}" type="datetimeFigureOut"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1D38F-2B85-084D-B804-DFE8C6B134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4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C8694-C0EF-B3F8-F89C-D9A6D4D21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354" y="2689152"/>
            <a:ext cx="8459875" cy="1470148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B4946-CD07-36FC-1807-4610BB61A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354" y="4168849"/>
            <a:ext cx="9624646" cy="920976"/>
          </a:xfrm>
        </p:spPr>
        <p:txBody>
          <a:bodyPr anchor="t"/>
          <a:lstStyle>
            <a:lvl1pPr marL="0" indent="0" algn="l">
              <a:buFontTx/>
              <a:buNone/>
              <a:defRPr sz="2400" i="0" u="sng">
                <a:solidFill>
                  <a:srgbClr val="0052C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F75CE-1633-ED50-9043-EFE7B6B5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2F5-6AA8-BC7B-66BE-28349EBB9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6ED93-B9CE-7B0B-D5E7-BA243574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4769AC-20B6-BFE0-D8C0-0D4914F90F4C}"/>
              </a:ext>
            </a:extLst>
          </p:cNvPr>
          <p:cNvSpPr txBox="1"/>
          <p:nvPr userDrawn="1"/>
        </p:nvSpPr>
        <p:spPr>
          <a:xfrm>
            <a:off x="1043354" y="2104377"/>
            <a:ext cx="344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1200" noProof="0">
                <a:solidFill>
                  <a:srgbClr val="609DD1"/>
                </a:solidFill>
                <a:latin typeface="Georgia Pro" panose="02040502050405020303" pitchFamily="18" charset="0"/>
                <a:ea typeface="+mj-ea"/>
                <a:cs typeface="Times New Roman" panose="02020603050405020304" pitchFamily="18" charset="0"/>
              </a:rPr>
              <a:t>SageArk</a:t>
            </a:r>
            <a:endParaRPr lang="en-US" sz="3200" b="1" kern="1200">
              <a:solidFill>
                <a:srgbClr val="609DD1"/>
              </a:solidFill>
              <a:latin typeface="Georgia Pro" panose="02040502050405020303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69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041A0-B074-6919-287F-FEA95DB5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ED80C-C0CD-652A-DBCC-CD8B4CA5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AD7B9-AD1A-F9D2-33CE-18ED80F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2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1701-E806-A3E2-CFC7-F3DE65DC6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FF85-8EA4-D81B-EA76-0DAE49F31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53A40-FB52-55A9-68B7-AB02DBC8D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C011E-F50B-4062-56CC-7543DDCA7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8D408-8E75-C1B9-3A95-91FD981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CADD5-1A55-A68C-0E03-3197E2BA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65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14F6-48C3-C28D-0BE1-F4B034256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8236D-2640-F40B-C53A-FC0A5BFBE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4597-79FA-C47F-1AC8-C2EBDE081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B12C-5235-4C15-305E-C029C944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2D06C-8ABA-4A63-01AF-D6160598D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5D901-87CC-377A-25BC-EE914CF6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6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73E7-C4D8-3353-785A-29966FF02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DA512-EE45-08D5-5270-2D5721A7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A73B-750D-500C-8D8D-D2A3E8B2E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7E4F3-9D86-9689-BCAD-7BB7AC97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A66B-1885-BFF5-F3BB-E7C699E1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60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0A69B-8D5A-5098-5E9B-3F3684752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65D73-E813-F9FF-3313-0A95058D2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663C-ECE3-0372-9A57-936C6827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B7CF-CBB1-61AF-2384-B120AE8B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D2E65-942B-9355-BE67-6DCDBE32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1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C7B8-4858-DAB7-193A-AEE69C9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785475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1C69B-659C-26F5-31C6-B07C7D12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975A-C902-5345-B301-1D77B7C84998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587BA-DB16-65ED-05D6-D2E52E0B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F86D-62A0-030B-696F-97DC077B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B5A-7D8F-AB45-A351-9F05AA3B796E}" type="slidenum"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972CA-F4A5-B2D5-747A-11A3FF8E3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561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01EC-3797-AAC7-F740-2BC1556F8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408" y="2642937"/>
            <a:ext cx="9277308" cy="1572125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D1D36-5A3A-C46E-9E0F-90BC178E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B975A-C902-5345-B301-1D77B7C84998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FE29-398F-7816-B896-A8C83A2E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DA876-F7A7-1FFA-758F-FC5698DD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07B5A-7D8F-AB45-A351-9F05AA3B79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49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3288-8FDB-6DEF-4F8C-A63E9AFBE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532" y="314883"/>
            <a:ext cx="10515600" cy="72009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038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1FD0-A462-694E-13C5-84D00D04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5429-39AC-EFB6-D47D-188B52414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6085B-2030-39F5-9CBE-4FE6C67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F9F0F-8A4F-9720-15AD-2E8E5EA7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8B8BD-17CA-30FF-FE7F-CCEDCBD4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43D3-7DB7-5503-D034-39127F828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925EB-6934-F3CB-EDA2-02EDE7930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3FC98-9C96-3AB3-4AAA-340E8FBA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0D40-A771-D923-2A6B-07FD2314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9AE9-6A53-314E-D255-3089164F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0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7D1C-A2BB-556B-E32D-AED8D5A0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EAA8B-E7AE-BA03-2805-CFEB038B4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60118-EEE3-0AEA-7A65-2D6494091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BFB20-FCB8-FEBE-8EA6-47DC7F945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41A7-9466-CE9E-D821-0F7F0B76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B3798-BEE7-27B1-BEF0-ACCCE05B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43B0-CE1C-ED82-D375-FAC7AD80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8B83-FB44-A3C6-8917-0EFBAFD6B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1C0A1-B506-2BF9-6F49-12548805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F5B5D-0486-B8F1-A13D-E913E29244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2FCB8-AD8F-3938-9A3B-D40DE74D7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A9F7B-EB2F-1704-EE72-01BA5F81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E0740-28A8-382F-3004-A9B706202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BF77C9-BDFF-2E5E-E69D-8C0F6A15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4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1387-B143-7AB5-2781-BBF1ADC3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A9A13-9EAE-E3C8-CC19-71DEA176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AD565-06AF-89F0-520C-08338C3F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FF02F-BF40-BAE9-A2E7-BD11570F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5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D0C69-9359-EC26-850B-9F4E9CF7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dist="38100" dir="2606415" algn="tl" rotWithShape="0">
              <a:srgbClr val="609DD1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4A7A5-043E-F991-B125-866DCBBD5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00B9-B94C-9C3F-BE8A-5D9E4B586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B975A-C902-5345-B301-1D77B7C84998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8905-3690-9757-A4A6-830252B2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16067-04D9-86D5-BE1B-5B04B0ED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94127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2CD"/>
          </a:solidFill>
          <a:latin typeface="Georgia Pro" panose="02040502050405020303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Georgia Pro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 Pro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 Pro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 Pro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 Pro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E9D3F-0DA0-45AE-B4E6-C665FE49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1E5AA-1DFA-BC73-98F7-851F897B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16633-637F-CA27-3619-AC18AB6ED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F6130-4E48-7B4D-A210-BE8BF0235492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FAD64-7655-94AB-4526-AD6D4287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2023-FB82-BB30-6F5C-0516D6E21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05A61-1593-6942-A140-D4F73E0A43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Aptos Display</vt:lpstr>
      <vt:lpstr>Arial</vt:lpstr>
      <vt:lpstr>Georgia Pro</vt:lpstr>
      <vt:lpstr>Office Theme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Zhang</dc:creator>
  <cp:lastModifiedBy>Jane Zhang</cp:lastModifiedBy>
  <cp:revision>17</cp:revision>
  <dcterms:created xsi:type="dcterms:W3CDTF">2024-08-12T00:37:42Z</dcterms:created>
  <dcterms:modified xsi:type="dcterms:W3CDTF">2024-08-12T04:09:55Z</dcterms:modified>
</cp:coreProperties>
</file>