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92" r:id="rId6"/>
    <p:sldId id="340" r:id="rId7"/>
    <p:sldId id="343" r:id="rId8"/>
    <p:sldId id="312" r:id="rId9"/>
    <p:sldId id="342" r:id="rId10"/>
    <p:sldId id="344" r:id="rId11"/>
    <p:sldId id="329" r:id="rId12"/>
    <p:sldId id="330" r:id="rId13"/>
    <p:sldId id="331" r:id="rId14"/>
    <p:sldId id="333" r:id="rId15"/>
    <p:sldId id="334" r:id="rId16"/>
    <p:sldId id="267" r:id="rId17"/>
    <p:sldId id="299" r:id="rId18"/>
    <p:sldId id="272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40"/>
            <p14:sldId id="343"/>
            <p14:sldId id="312"/>
            <p14:sldId id="342"/>
            <p14:sldId id="344"/>
            <p14:sldId id="329"/>
            <p14:sldId id="330"/>
            <p14:sldId id="331"/>
            <p14:sldId id="333"/>
            <p14:sldId id="334"/>
            <p14:sldId id="267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2019/3/14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2019/3/14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2019/3/14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2019/3/14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2019.3.14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0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Some of the images are few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5AD0AB-3FA0-4428-9C66-9A0A014411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8" y="171825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Kaggle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Mis-Classification analysis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Kaggle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77032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4800" dirty="0">
                <a:solidFill>
                  <a:srgbClr val="FFFFFF"/>
                </a:solidFill>
              </a:rPr>
              <a:t>Kaggle-Diabetic Retinopathy Detection</a:t>
            </a:r>
            <a:br>
              <a:rPr lang="en-US" altLang="zh-CN" b="0" dirty="0"/>
            </a:br>
            <a:endParaRPr lang="en-US" altLang="zh-CN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upload-images.jianshu.io/upload_images/5549241-12522630fe371a23.png?imageMogr2/auto-orient/">
            <a:extLst>
              <a:ext uri="{FF2B5EF4-FFF2-40B4-BE49-F238E27FC236}">
                <a16:creationId xmlns:a16="http://schemas.microsoft.com/office/drawing/2014/main" id="{4BD6E031-A9B0-48B8-8831-BC4E1FD1362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9E4B43-F49D-4DDB-93F3-E39BC776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Recurring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Paper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3CD0C8-1064-4AC0-800F-E653BD385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9291" y="1614311"/>
            <a:ext cx="7188199" cy="34442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altLang="zh-CN" sz="2400" dirty="0"/>
              <a:t>Unsuccessful</a:t>
            </a:r>
          </a:p>
          <a:p>
            <a:pPr marL="0" indent="0" defTabSz="914400">
              <a:buNone/>
            </a:pPr>
            <a:r>
              <a:rPr lang="en-US" altLang="zh-CN" sz="2400" dirty="0"/>
              <a:t>Reason </a:t>
            </a:r>
            <a:r>
              <a:rPr lang="en-US" altLang="zh-CN" sz="2400" dirty="0" err="1"/>
              <a:t>anlysis</a:t>
            </a:r>
            <a:r>
              <a:rPr lang="en-US" altLang="zh-CN" sz="2400" dirty="0"/>
              <a:t>:</a:t>
            </a:r>
          </a:p>
          <a:p>
            <a:pPr marL="0" indent="0" defTabSz="914400">
              <a:buNone/>
            </a:pPr>
            <a:r>
              <a:rPr lang="en-US" altLang="zh-CN" sz="2400" dirty="0"/>
              <a:t>	1. the code is old, some codes are not fit for server environment.</a:t>
            </a:r>
          </a:p>
          <a:p>
            <a:pPr marL="0" indent="0" defTabSz="914400">
              <a:buNone/>
            </a:pPr>
            <a:r>
              <a:rPr lang="en-US" altLang="zh-CN" sz="2400" dirty="0"/>
              <a:t>	2.the code is using </a:t>
            </a:r>
            <a:r>
              <a:rPr lang="en-US" altLang="zh-CN" sz="2400" dirty="0" err="1"/>
              <a:t>theano</a:t>
            </a:r>
            <a:r>
              <a:rPr lang="en-US" altLang="zh-CN" sz="2400" dirty="0"/>
              <a:t>, not </a:t>
            </a:r>
            <a:r>
              <a:rPr lang="en-US" altLang="zh-CN" sz="2400" dirty="0" err="1"/>
              <a:t>tensorflow</a:t>
            </a:r>
            <a:endParaRPr lang="en-US" altLang="zh-CN" sz="2400" dirty="0"/>
          </a:p>
          <a:p>
            <a:pPr marL="0" indent="0" defTabSz="914400">
              <a:buNone/>
            </a:pPr>
            <a:r>
              <a:rPr lang="en-US" altLang="zh-CN" sz="2400" dirty="0"/>
              <a:t>	</a:t>
            </a:r>
          </a:p>
          <a:p>
            <a:pPr marL="0" indent="0" defTabSz="914400">
              <a:buNone/>
            </a:pPr>
            <a:endParaRPr lang="en-US" altLang="zh-CN" sz="2400" dirty="0"/>
          </a:p>
          <a:p>
            <a:pPr marL="0" indent="0" defTabSz="914400">
              <a:buNone/>
            </a:pPr>
            <a:endParaRPr lang="en-US" altLang="zh-CN" sz="17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85B6C52-0A28-40C5-9F48-146A1B1F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1665AA-7293-4EDE-AFAF-C899814E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zh-CN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D26A1D-69A0-41A6-8D46-0C5BDB6A75D9}"/>
              </a:ext>
            </a:extLst>
          </p:cNvPr>
          <p:cNvSpPr txBox="1"/>
          <p:nvPr/>
        </p:nvSpPr>
        <p:spPr>
          <a:xfrm>
            <a:off x="2508308" y="496371"/>
            <a:ext cx="25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O_o</a:t>
            </a:r>
            <a:r>
              <a:rPr lang="en-US" altLang="zh-CN" dirty="0"/>
              <a:t> team Code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DAC5AA-3A3F-4C6E-90D1-327A0DE1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62" y="4656442"/>
            <a:ext cx="8095238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D26A1D-69A0-41A6-8D46-0C5BDB6A75D9}"/>
              </a:ext>
            </a:extLst>
          </p:cNvPr>
          <p:cNvSpPr txBox="1"/>
          <p:nvPr/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 Hub transfer learning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3CD0C8-1064-4AC0-800F-E653BD385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defTabSz="914400"/>
            <a:r>
              <a:rPr lang="en-US" altLang="zh-CN" dirty="0">
                <a:solidFill>
                  <a:schemeClr val="bg1"/>
                </a:solidFill>
              </a:rPr>
              <a:t>Running it on my computer now.</a:t>
            </a:r>
          </a:p>
          <a:p>
            <a:pPr marL="0" defTabSz="914400"/>
            <a:r>
              <a:rPr lang="en-US" altLang="zh-CN" dirty="0">
                <a:solidFill>
                  <a:schemeClr val="bg1"/>
                </a:solidFill>
              </a:rPr>
              <a:t>The server couldn’t download the model from </a:t>
            </a:r>
            <a:r>
              <a:rPr lang="en-US" altLang="zh-CN" i="1" dirty="0" err="1">
                <a:solidFill>
                  <a:schemeClr val="bg1"/>
                </a:solidFill>
              </a:rPr>
              <a:t>tfhub.dev</a:t>
            </a:r>
            <a:r>
              <a:rPr lang="en-US" altLang="zh-CN" i="1" dirty="0">
                <a:solidFill>
                  <a:schemeClr val="bg1"/>
                </a:solidFill>
              </a:rPr>
              <a:t>. </a:t>
            </a:r>
            <a:r>
              <a:rPr lang="en-US" altLang="zh-CN" dirty="0">
                <a:solidFill>
                  <a:schemeClr val="bg1"/>
                </a:solidFill>
              </a:rPr>
              <a:t>I am try to connect model manually.</a:t>
            </a:r>
          </a:p>
          <a:p>
            <a:pPr marL="0" indent="0" defTabSz="91440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defTabSz="914400"/>
            <a:endParaRPr lang="en-US" altLang="zh-CN" dirty="0">
              <a:solidFill>
                <a:schemeClr val="bg1"/>
              </a:solidFill>
            </a:endParaRPr>
          </a:p>
          <a:p>
            <a:pPr marL="0" defTabSz="914400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82ED0F-2B87-40EE-81E5-5CA77E39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09916"/>
            <a:ext cx="6250769" cy="3077301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85B6C52-0A28-40C5-9F48-146A1B1F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1665AA-7293-4EDE-AFAF-C899814E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altLang="zh-CN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9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99266" y="3286124"/>
            <a:ext cx="5419185" cy="7973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Image Quality Evaluation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0D840D8-F6F2-42DC-8E7C-38921FEF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23E3B3-EE42-459A-874D-B7C6939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35F4DF-0269-42AB-B890-0ECDD41E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MISCLASSIFIED TEST IMAGES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757027-D651-46AA-89F6-2FDD2DA717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/>
              <a:t>Training for 3 times,  throw away the misclassified images, every time divide dataset 10% for test,10% for validation</a:t>
            </a:r>
          </a:p>
          <a:p>
            <a:pPr>
              <a:buFontTx/>
              <a:buChar char="-"/>
            </a:pPr>
            <a:r>
              <a:rPr lang="en-US" altLang="zh-CN" dirty="0"/>
              <a:t>Test Accuracy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0CF72B-8A63-4542-9E06-9AA3DAB7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52104"/>
              </p:ext>
            </p:extLst>
          </p:nvPr>
        </p:nvGraphicFramePr>
        <p:xfrm>
          <a:off x="949820" y="231357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41209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84374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0072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75.1% (1439)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92.4% (1105)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95.4% (997)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33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4782DDF-13A7-4F05-A501-D32C3CF9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9" y="2863311"/>
            <a:ext cx="8128000" cy="367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6EA84A-D5B9-488B-9E98-7B174C00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C2AA7C-D822-4220-8D95-1DD25463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70D212E-C43C-4296-B3A5-8E1D2AEF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 loss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98EFB2-2E49-4C51-89E0-ADD4B6905A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focal loss</a:t>
            </a:r>
            <a:r>
              <a:rPr lang="zh-CN" altLang="en-US" dirty="0"/>
              <a:t>主要是为了解决</a:t>
            </a:r>
            <a:r>
              <a:rPr lang="en-US" altLang="zh-CN" dirty="0"/>
              <a:t>one-stage</a:t>
            </a:r>
            <a:r>
              <a:rPr lang="zh-CN" altLang="en-US" dirty="0"/>
              <a:t>目标检测中正负样本比例严重失衡的问题。该损失函数降低了大量简单负样本在训练中所占的权重，也可理解为一种困难样本挖掘。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CFD8BF-073D-4B18-8504-C92BE6AD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4" y="1814844"/>
            <a:ext cx="4542857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01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305</Words>
  <Application>Microsoft Office PowerPoint</Application>
  <PresentationFormat>宽屏</PresentationFormat>
  <Paragraphs>79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Kaggle</vt:lpstr>
      <vt:lpstr>Kaggle-Diabetic Retinopathy Detection </vt:lpstr>
      <vt:lpstr>Recurring Paper</vt:lpstr>
      <vt:lpstr>PowerPoint 演示文稿</vt:lpstr>
      <vt:lpstr>Image Quality Evaluation</vt:lpstr>
      <vt:lpstr>MISCLASSIFIED TEST IMAGES </vt:lpstr>
      <vt:lpstr>Focal loss</vt:lpstr>
      <vt:lpstr>Mis-Classification Analysis</vt:lpstr>
      <vt:lpstr>Mis-Classification Analysis</vt:lpstr>
      <vt:lpstr>Mis-Classification Analysis</vt:lpstr>
      <vt:lpstr>Mis-Classification Analysis</vt:lpstr>
      <vt:lpstr>Mis-Classification Analysis</vt:lpstr>
      <vt:lpstr> Study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3</cp:revision>
  <dcterms:created xsi:type="dcterms:W3CDTF">2019-03-14T09:49:43Z</dcterms:created>
  <dcterms:modified xsi:type="dcterms:W3CDTF">2019-03-14T10:04:25Z</dcterms:modified>
</cp:coreProperties>
</file>