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8" r:id="rId4"/>
    <p:sldId id="259" r:id="rId5"/>
    <p:sldId id="292" r:id="rId6"/>
    <p:sldId id="328" r:id="rId7"/>
    <p:sldId id="312" r:id="rId8"/>
    <p:sldId id="326" r:id="rId9"/>
    <p:sldId id="323" r:id="rId10"/>
    <p:sldId id="332" r:id="rId11"/>
    <p:sldId id="329" r:id="rId12"/>
    <p:sldId id="330" r:id="rId13"/>
    <p:sldId id="331" r:id="rId14"/>
    <p:sldId id="333" r:id="rId15"/>
    <p:sldId id="334" r:id="rId16"/>
    <p:sldId id="267" r:id="rId17"/>
    <p:sldId id="299" r:id="rId18"/>
    <p:sldId id="272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E678B0-FD11-49FC-9765-5FB491205A1B}">
          <p14:sldIdLst>
            <p14:sldId id="257"/>
            <p14:sldId id="258"/>
            <p14:sldId id="259"/>
            <p14:sldId id="292"/>
            <p14:sldId id="328"/>
            <p14:sldId id="312"/>
            <p14:sldId id="326"/>
            <p14:sldId id="323"/>
            <p14:sldId id="332"/>
            <p14:sldId id="329"/>
            <p14:sldId id="330"/>
            <p14:sldId id="331"/>
            <p14:sldId id="333"/>
            <p14:sldId id="334"/>
            <p14:sldId id="267"/>
            <p14:sldId id="29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7DE4E-F276-4ACD-AE2A-528BC9E5E47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9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4004F-6F03-4AFA-B09A-578299D144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972534" y="3194562"/>
            <a:ext cx="8250638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972534" y="1755355"/>
            <a:ext cx="8250638" cy="1226299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14708" y="3286124"/>
            <a:ext cx="5419185" cy="79737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214708" y="4152900"/>
            <a:ext cx="5419185" cy="94622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359563" y="3485470"/>
            <a:ext cx="45614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13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5163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514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26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599" y="1130300"/>
            <a:ext cx="2909888" cy="5006974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130300"/>
            <a:ext cx="7795065" cy="500697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B7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83284" y="2085976"/>
            <a:ext cx="6625432" cy="1028699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77530" y="3162300"/>
            <a:ext cx="6636940" cy="428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586956" y="3082925"/>
            <a:ext cx="5018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33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18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04080" y="1949450"/>
            <a:ext cx="7198995" cy="1226185"/>
          </a:xfrm>
        </p:spPr>
        <p:txBody>
          <a:bodyPr/>
          <a:lstStyle/>
          <a:p>
            <a:r>
              <a:rPr lang="en-US" altLang="zh-CN" dirty="0"/>
              <a:t>This Week Work Progress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512284" y="3302512"/>
            <a:ext cx="8250638" cy="55879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Lecturer</a:t>
            </a:r>
            <a:r>
              <a:rPr lang="zh-CN" altLang="en-US" sz="3200" dirty="0"/>
              <a:t>：</a:t>
            </a:r>
            <a:r>
              <a:rPr lang="en-US" altLang="zh-CN" sz="3200" dirty="0"/>
              <a:t>SUSTech Li Yuchen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31604" y="3988188"/>
            <a:ext cx="3583656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5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2019.2.21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4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are too dark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CD8335F-27C0-416A-9351-7170BDFBD6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96656"/>
            <a:ext cx="6854855" cy="5182939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Some of the images are few  (DM-&gt;DR)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51D98-7E8C-4C98-AAB9-C418F1485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9" y="1675061"/>
            <a:ext cx="6854855" cy="5182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9C150-5923-4196-892B-1B8467D3D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59" y="1718251"/>
            <a:ext cx="6726394" cy="5085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AD0AB-3FA0-4428-9C66-9A0A014411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28" y="1718251"/>
            <a:ext cx="6854855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21341" y="2295089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26150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Study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1558213" y="1369286"/>
            <a:ext cx="3514038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7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Future plan</a:t>
            </a:r>
            <a:endParaRPr lang="zh-CN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30" y="2120692"/>
            <a:ext cx="5238756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Analyze the reasons &amp; find questions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583130" y="285228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Try the methods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CF6E02CA-A37F-4F46-B442-993B5AE8A89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003198" y="365629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A0D6B5EF-CF3E-47E0-8B5D-8BADC97A9F5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47336" y="3632152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</a:t>
            </a:r>
            <a:endParaRPr 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And Your Slogan Here.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0" y="2321919"/>
            <a:ext cx="4963886" cy="1019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" name="文本框 5"/>
          <p:cNvSpPr txBox="1"/>
          <p:nvPr>
            <p:custDataLst>
              <p:tags r:id="rId3"/>
            </p:custDataLst>
          </p:nvPr>
        </p:nvSpPr>
        <p:spPr>
          <a:xfrm>
            <a:off x="2648897" y="1369286"/>
            <a:ext cx="2423353" cy="952633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800" b="1" dirty="0">
                <a:latin typeface="+mj-lt"/>
                <a:ea typeface="+mj-ea"/>
                <a:cs typeface="+mj-cs"/>
              </a:rPr>
              <a:t>content</a:t>
            </a:r>
            <a:endParaRPr lang="zh-CN" alt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6583129" y="2120692"/>
            <a:ext cx="4423227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Reading Code &amp; Recurring paper</a:t>
            </a:r>
          </a:p>
        </p:txBody>
      </p:sp>
      <p:sp>
        <p:nvSpPr>
          <p:cNvPr id="5" name="文本框 13"/>
          <p:cNvSpPr txBox="1"/>
          <p:nvPr>
            <p:custDataLst>
              <p:tags r:id="rId5"/>
            </p:custDataLst>
          </p:nvPr>
        </p:nvSpPr>
        <p:spPr>
          <a:xfrm>
            <a:off x="6003198" y="216897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文本框 15"/>
          <p:cNvSpPr txBox="1"/>
          <p:nvPr>
            <p:custDataLst>
              <p:tags r:id="rId6"/>
            </p:custDataLst>
          </p:nvPr>
        </p:nvSpPr>
        <p:spPr>
          <a:xfrm>
            <a:off x="6608296" y="2900564"/>
            <a:ext cx="3318428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Mis-Classification analysis</a:t>
            </a:r>
          </a:p>
        </p:txBody>
      </p:sp>
      <p:sp>
        <p:nvSpPr>
          <p:cNvPr id="8" name="文本框 16"/>
          <p:cNvSpPr txBox="1"/>
          <p:nvPr>
            <p:custDataLst>
              <p:tags r:id="rId7"/>
            </p:custDataLst>
          </p:nvPr>
        </p:nvSpPr>
        <p:spPr>
          <a:xfrm>
            <a:off x="6003198" y="290056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18"/>
          <p:cNvSpPr txBox="1"/>
          <p:nvPr>
            <p:custDataLst>
              <p:tags r:id="rId8"/>
            </p:custDataLst>
          </p:nvPr>
        </p:nvSpPr>
        <p:spPr>
          <a:xfrm>
            <a:off x="6583129" y="3585014"/>
            <a:ext cx="4574229" cy="499111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Studying machine learning &amp;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Tensorflow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9"/>
          <p:cNvSpPr txBox="1"/>
          <p:nvPr>
            <p:custDataLst>
              <p:tags r:id="rId9"/>
            </p:custDataLst>
          </p:nvPr>
        </p:nvSpPr>
        <p:spPr>
          <a:xfrm>
            <a:off x="6003198" y="3632154"/>
            <a:ext cx="544138" cy="450829"/>
          </a:xfrm>
          <a:prstGeom prst="rect">
            <a:avLst/>
          </a:prstGeom>
          <a:noFill/>
        </p:spPr>
        <p:txBody>
          <a:bodyPr wrap="square" lIns="90000" tIns="0" rIns="90000" bIns="0" rtlCol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/>
                </a:solidFill>
              </a:rPr>
              <a:t>03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Reading paper &amp; Recurring paper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Cell: Identifying Medical Diagnoses and Treatable Diseases by Image-Based Deep Learning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290EB83-EF31-4C68-83EA-3FA7B518FC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04766" y="492573"/>
            <a:ext cx="4851656" cy="58807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B495E8-78F6-4392-9E1E-892C0B19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zh-CN" sz="4400"/>
              <a:t>Reading Paper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05B242-E289-46BE-AADB-AA6C8A2D3D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altLang="zh-CN" sz="1700"/>
              <a:t>Inception-v4,Inception-ResNetand the Impact of Residual Connections on Learning</a:t>
            </a:r>
          </a:p>
          <a:p>
            <a:pPr marL="0" defTabSz="914400"/>
            <a:r>
              <a:rPr lang="en-US" altLang="zh-CN" sz="1700"/>
              <a:t>1. Are there any benefits to combining Inception architectures with residual connections?</a:t>
            </a:r>
          </a:p>
          <a:p>
            <a:pPr marL="0" defTabSz="914400"/>
            <a:r>
              <a:rPr lang="en-US" altLang="zh-CN" sz="1700"/>
              <a:t>Application </a:t>
            </a:r>
            <a:r>
              <a:rPr lang="zh-CN" altLang="en-US" sz="1700"/>
              <a:t>： </a:t>
            </a:r>
            <a:r>
              <a:rPr lang="en-US" altLang="zh-CN" sz="1700"/>
              <a:t>object-detection, segmentation, human pose estimation, video classification, object tracking, super-resolution</a:t>
            </a:r>
          </a:p>
          <a:p>
            <a:pPr marL="0" defTabSz="914400"/>
            <a:r>
              <a:rPr lang="en-US" altLang="zh-CN" sz="1700"/>
              <a:t> The dataset comprises of 1.2 million training images, 50,000 validation images and 100,000</a:t>
            </a:r>
          </a:p>
          <a:p>
            <a:pPr marL="0" defTabSz="914400"/>
            <a:r>
              <a:rPr lang="en-US" altLang="zh-CN" sz="1700"/>
              <a:t>test images. </a:t>
            </a:r>
          </a:p>
          <a:p>
            <a:pPr marL="0" defTabSz="914400"/>
            <a:r>
              <a:rPr lang="en-US" altLang="zh-CN" sz="1700"/>
              <a:t>2. combination of two of the most recent ides: Residual connections &amp; the latest revised version of the Inception architecture.</a:t>
            </a:r>
          </a:p>
          <a:p>
            <a:pPr marL="0" defTabSz="914400"/>
            <a:endParaRPr lang="en-US" altLang="zh-CN" sz="17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4B4808-C2BA-43E2-BBD5-E46937477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3164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F728287-3461-44A3-AC61-2FCDB5DB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altLang="zh-CN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www.islide.cc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48EA5C-4544-418A-A174-6F8E1D5F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DD3DB80-B894-403A-B48E-6FDC1A72010E}" type="slidenum">
              <a:rPr lang="en-US" altLang="zh-CN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altLang="zh-CN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27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6"/>
          <p:cNvSpPr txBox="1"/>
          <p:nvPr>
            <p:custDataLst>
              <p:tags r:id="rId2"/>
            </p:custDataLst>
          </p:nvPr>
        </p:nvSpPr>
        <p:spPr>
          <a:xfrm>
            <a:off x="2046508" y="2317002"/>
            <a:ext cx="1295400" cy="12003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solidFill>
                  <a:schemeClr val="bg1"/>
                </a:solidFill>
              </a:rPr>
              <a:t>02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3" name="文本框 5"/>
          <p:cNvSpPr txBox="1"/>
          <p:nvPr>
            <p:custDataLst>
              <p:tags r:id="rId3"/>
            </p:custDataLst>
          </p:nvPr>
        </p:nvSpPr>
        <p:spPr>
          <a:xfrm>
            <a:off x="2021341" y="1981619"/>
            <a:ext cx="1728560" cy="400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99266" y="3286124"/>
            <a:ext cx="5419185" cy="79737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Image Processing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66C6361-DC2E-4284-B33B-1DC679F7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Enhancement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CF3BD3E-433B-4397-8854-CA2BBA65CC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233488"/>
            <a:ext cx="5063116" cy="500697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00522D-1FAB-463D-82AD-3687D1FE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2" y="1233488"/>
            <a:ext cx="4938551" cy="500697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E540B15-8532-43D8-BE8D-74D2832AD821}"/>
              </a:ext>
            </a:extLst>
          </p:cNvPr>
          <p:cNvSpPr/>
          <p:nvPr/>
        </p:nvSpPr>
        <p:spPr>
          <a:xfrm>
            <a:off x="5733040" y="3612444"/>
            <a:ext cx="725922" cy="349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5ACEA3-3364-4A20-BFC7-1DF2622F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06" y="549419"/>
            <a:ext cx="7361905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8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2610CC-81F6-4F67-AC77-580F33E8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0617F4-E8DC-4B6A-9D32-FBD8517E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7B53B64-B70D-4698-91B0-BD125BE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the Both Dataset 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5E245E8-50FB-418E-9958-33B5A6E9FE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69924" y="1166843"/>
            <a:ext cx="67698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4000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、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Best validation accuracy = 88.84353637695312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Final test accuracy = 77.06255912780762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Total Model Runtime: 17min, 35.09sec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</a:rPr>
              <a:t>8000</a:t>
            </a:r>
            <a:r>
              <a:rPr lang="zh-CN" altLang="en-US" sz="2400" dirty="0">
                <a:solidFill>
                  <a:srgbClr val="333333"/>
                </a:solidFill>
              </a:rPr>
              <a:t>、</a:t>
            </a:r>
            <a:endParaRPr lang="zh-CN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Best validation accuracy = 88.70748281478882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Final test accuracy = 78.60381007194519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Total Model Runtime: 35min, 17.77sec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333333"/>
                </a:solidFill>
              </a:rPr>
              <a:t>2000</a:t>
            </a:r>
            <a:r>
              <a:rPr lang="zh-CN" altLang="en-US" sz="2400" dirty="0">
                <a:solidFill>
                  <a:srgbClr val="333333"/>
                </a:solidFill>
              </a:rPr>
              <a:t>、</a:t>
            </a:r>
            <a:endParaRPr lang="zh-CN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Best validation accuracy = 89.79591727256775 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333333"/>
                </a:solidFill>
              </a:rPr>
              <a:t>Final test accuracy 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 77.1078884601593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Total Model Runtime: 94min, 25.98sec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0F2C0B-7298-49CC-A316-800ABB9F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2BBB430-62CF-46F3-9EC2-6F81DA2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Mis-Classification Analysis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0419F1-5735-4DAF-A39C-3C558BBAC030}"/>
              </a:ext>
            </a:extLst>
          </p:cNvPr>
          <p:cNvSpPr txBox="1"/>
          <p:nvPr/>
        </p:nvSpPr>
        <p:spPr>
          <a:xfrm>
            <a:off x="669923" y="1327324"/>
            <a:ext cx="6854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Some of the images is too dark  (DR-&gt;DM)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8AB980-5EED-4CE4-848A-82777034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2" y="1198606"/>
            <a:ext cx="5470345" cy="5775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CF1B7A-564F-46D9-9E40-2D5F967993BA}"/>
              </a:ext>
            </a:extLst>
          </p:cNvPr>
          <p:cNvSpPr txBox="1"/>
          <p:nvPr/>
        </p:nvSpPr>
        <p:spPr>
          <a:xfrm>
            <a:off x="6314303" y="2014151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 mis-classify to DM: 342 / 525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DF8441-0034-4F26-804B-3ED84895A074}"/>
              </a:ext>
            </a:extLst>
          </p:cNvPr>
          <p:cNvSpPr txBox="1"/>
          <p:nvPr/>
        </p:nvSpPr>
        <p:spPr>
          <a:xfrm>
            <a:off x="6314303" y="2826269"/>
            <a:ext cx="434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 mis-classify to DR: 151 / 1681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23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3_1"/>
  <p:tag name="KSO_WM_UNIT_ID" val="custom20187310_1*l_h_a*1_3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3_1"/>
  <p:tag name="KSO_WM_UNIT_ID" val="custom20187310_1*l_h_i*1_3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715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2"/>
  <p:tag name="KSO_WM_SLIDE_INDEX" val="2"/>
  <p:tag name="KSO_WM_SLIDE_ITEM_CNT" val="2"/>
  <p:tag name="KSO_WM_SLIDE_LAYOUT" val="a_e_b"/>
  <p:tag name="KSO_WM_SLIDE_LAYOUT_CNT" val="1_1_1"/>
  <p:tag name="KSO_WM_SLIDE_TYPE" val="sectionTitle"/>
  <p:tag name="KSO_WM_SLIDE_SUBTYPE" val="pureTxt"/>
  <p:tag name="KSO_WM_BEAUTIFY_FLAG" val="#wm#"/>
  <p:tag name="KSO_WM_TEMPLATE_SUBCATEGORY" val="a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e"/>
  <p:tag name="KSO_WM_UNIT_INDEX" val="1"/>
  <p:tag name="KSO_WM_UNIT_ID" val="custom20187310_2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2*i*1"/>
  <p:tag name="KSO_WM_TEMPLATE_CATEGORY" val="custom"/>
  <p:tag name="KSO_WM_TEMPLATE_INDEX" val="20187310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2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4"/>
  <p:tag name="KSO_WM_SLIDE_INDEX" val="14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  <p:tag name="KSO_WM_SLIDE_POSITION" val="159*217"/>
  <p:tag name="KSO_WM_SLIDE_SIZE" val="626*137"/>
  <p:tag name="KSO_WM_TEMPLATE_SUBCATEGORY" val="ai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e"/>
  <p:tag name="KSO_WM_UNIT_INDEX" val="1"/>
  <p:tag name="KSO_WM_UNIT_ID" val="custom20187310_14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UNIT_PRESET_TEXT_INDEX" val="2"/>
  <p:tag name="KSO_WM_UNIT_PRESET_TEXT_LEN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6"/>
  <p:tag name="KSO_WM_UNIT_HIGHLIGHT" val="0"/>
  <p:tag name="KSO_WM_UNIT_COMPATIBLE" val="0"/>
  <p:tag name="KSO_WM_UNIT_CLEAR" val="0"/>
  <p:tag name="KSO_WM_UNIT_PRESET_TEXT_INDEX" val="2"/>
  <p:tag name="KSO_WM_UNIT_PRESET_TEXT_LEN" val="10"/>
  <p:tag name="KSO_WM_TAG_VERSION" val="1.0"/>
  <p:tag name="KSO_WM_BEAUTIFY_FLAG" val="#wm#"/>
  <p:tag name="KSO_WM_UNIT_TYPE" val="i"/>
  <p:tag name="KSO_WM_UNIT_ID" val="custom20187310_14*i*1"/>
  <p:tag name="KSO_WM_TEMPLATE_CATEGORY" val="custom"/>
  <p:tag name="KSO_WM_TEMPLATE_INDEX" val="20187310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UNIT_TYPE" val="a"/>
  <p:tag name="KSO_WM_UNIT_INDEX" val="1"/>
  <p:tag name="KSO_WM_UNIT_ID" val="custom20187310_14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UNIT_PRESET_TEXT_INDEX" val="0"/>
  <p:tag name="KSO_WM_UNIT_PRESET_TEXT_LEN" val="9"/>
  <p:tag name="KSO_WM_BEAUTIFY_FLAG" val="#wm#"/>
  <p:tag name="KSO_WM_TAG_VERSION" val="1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BEAUTIFY_FLAG" val="#wm#"/>
  <p:tag name="KSO_WM_TEMPLATE_THUMBS_INDEX" val="1、2、3、4、5"/>
  <p:tag name="KSO_WM_TEMPLATE_SUBCATEGORY" val="ai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1_1"/>
  <p:tag name="KSO_WM_UNIT_ID" val="custom20187310_1*l_h_a*1_1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1_1"/>
  <p:tag name="KSO_WM_UNIT_ID" val="custom20187310_1*l_h_i*1_1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i"/>
  <p:tag name="KSO_WM_UNIT_INDEX" val="1_2_1"/>
  <p:tag name="KSO_WM_UNIT_ID" val="custom20187310_1*l_h_i*1_2_1"/>
  <p:tag name="KSO_WM_UNIT_LAYERLEVEL" val="1_1_1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l_h_a"/>
  <p:tag name="KSO_WM_UNIT_INDEX" val="1_2_1"/>
  <p:tag name="KSO_WM_UNIT_ID" val="custom20187310_1*l_h_a*1_2_1"/>
  <p:tag name="KSO_WM_UNIT_LAYERLEVEL" val="1_1_1"/>
  <p:tag name="KSO_WM_UNIT_VALUE" val="13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_INDEX" val="2"/>
  <p:tag name="KSO_WM_UNIT_PRESET_TEXT_LEN" val="10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152"/>
  <p:tag name="KSO_WM_TAG_VERSION" val="1.0"/>
  <p:tag name="KSO_WM_SLIDE_ID" val="custom20187152_5"/>
  <p:tag name="KSO_WM_SLIDE_INDEX" val="5"/>
  <p:tag name="KSO_WM_SLIDE_ITEM_CNT" val="2"/>
  <p:tag name="KSO_WM_SLIDE_LAYOUT" val="a_f"/>
  <p:tag name="KSO_WM_SLIDE_LAYOUT_CNT" val="1_1"/>
  <p:tag name="KSO_WM_SLIDE_TYPE" val="endPage"/>
  <p:tag name="KSO_WM_SLIDE_SUBTYPE" val="pureTxt"/>
  <p:tag name="KSO_WM_TEMPLATE_THUMBS_INDEX" val="1、"/>
  <p:tag name="KSO_WM_TEMPLATE_SUBCATEGORY" val="ai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a"/>
  <p:tag name="KSO_WM_UNIT_INDEX" val="1"/>
  <p:tag name="KSO_WM_UNIT_ID" val="custom20187152_5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THANK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9164_8"/>
  <p:tag name="KSO_WM_SLIDE_INDEX" val="8"/>
  <p:tag name="KSO_WM_SLIDE_ITEM_CNT" val="2"/>
  <p:tag name="KSO_WM_SLIDE_LAYOUT" val="a_b"/>
  <p:tag name="KSO_WM_SLIDE_LAYOUT_CNT" val="1_1"/>
  <p:tag name="KSO_WM_SLIDE_TYPE" val="title"/>
  <p:tag name="KSO_WM_SLIDE_SUBTYPE" val="picTxt"/>
  <p:tag name="KSO_WM_BEAUTIFY_FLAG" val="#wm#"/>
  <p:tag name="KSO_WM_TEMPLATE_SUBCATEGORY" val="ai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UNIT_TYPE" val="f"/>
  <p:tag name="KSO_WM_UNIT_INDEX" val="1"/>
  <p:tag name="KSO_WM_UNIT_ID" val="custom20187152_5*f*1"/>
  <p:tag name="KSO_WM_UNIT_LAYERLEVEL" val="1"/>
  <p:tag name="KSO_WM_UNIT_VALUE" val="25"/>
  <p:tag name="KSO_WM_UNIT_HIGHLIGHT" val="0"/>
  <p:tag name="KSO_WM_UNIT_COMPATIBLE" val="0"/>
  <p:tag name="KSO_WM_UNIT_CLEAR" val="0"/>
  <p:tag name="KSO_WM_BEAUTIFY_FLAG" val="#wm#"/>
  <p:tag name="KSO_WM_UNIT_PRESET_TEXT" val="And Your Slogan Here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a"/>
  <p:tag name="KSO_WM_UNIT_INDEX" val="1"/>
  <p:tag name="KSO_WM_UNIT_ID" val="custom20189164_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164"/>
  <p:tag name="KSO_WM_UNIT_TYPE" val="b"/>
  <p:tag name="KSO_WM_UNIT_INDEX" val="1"/>
  <p:tag name="KSO_WM_UNIT_ID" val="custom20189164_8*b*1"/>
  <p:tag name="KSO_WM_UNIT_LAYERLEVEL" val="1"/>
  <p:tag name="KSO_WM_UNIT_VALUE" val="14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_INDEX" val="2"/>
  <p:tag name="KSO_WM_UNIT_PRESET_TEXT_LEN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152"/>
  <p:tag name="KSO_WM_TAG_VERSION" val="1.0"/>
  <p:tag name="KSO_WM_SLIDE_ID" val="custom20187310_1"/>
  <p:tag name="KSO_WM_SLIDE_INDEX" val="1"/>
  <p:tag name="KSO_WM_SLIDE_ITEM_CNT" val="5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TEMPLATE_THUMBS_INDEX" val="1、2、3、7、9、13、15、19、23、25、36、37、38、40、"/>
  <p:tag name="KSO_WM_TEMPLATE_SUBCATEGORY" val="a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7310_1*i*0"/>
  <p:tag name="KSO_WM_TEMPLATE_CATEGORY" val="custom"/>
  <p:tag name="KSO_WM_TEMPLATE_INDEX" val="20187310"/>
  <p:tag name="KSO_WM_UNIT_INDEX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7310"/>
  <p:tag name="KSO_WM_TAG_VERSION" val="1.0"/>
  <p:tag name="KSO_WM_UNIT_TYPE" val="a"/>
  <p:tag name="KSO_WM_UNIT_INDEX" val="1"/>
  <p:tag name="KSO_WM_UNIT_ID" val="custom20187310_1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UNIT_PRESET_TEXT_INDEX" val="2"/>
  <p:tag name="KSO_WM_UNIT_PRESET_TEXT_LEN" val="1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0E4BF"/>
      </a:accent1>
      <a:accent2>
        <a:srgbClr val="B4F9EB"/>
      </a:accent2>
      <a:accent3>
        <a:srgbClr val="FDFAD5"/>
      </a:accent3>
      <a:accent4>
        <a:srgbClr val="FDA203"/>
      </a:accent4>
      <a:accent5>
        <a:srgbClr val="FB7674"/>
      </a:accent5>
      <a:accent6>
        <a:srgbClr val="037E87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388</Words>
  <Application>Microsoft Office PowerPoint</Application>
  <PresentationFormat>宽屏</PresentationFormat>
  <Paragraphs>83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Open Sans</vt:lpstr>
      <vt:lpstr>黑体</vt:lpstr>
      <vt:lpstr>宋体</vt:lpstr>
      <vt:lpstr>微软雅黑</vt:lpstr>
      <vt:lpstr>微软雅黑 Light</vt:lpstr>
      <vt:lpstr>Arial</vt:lpstr>
      <vt:lpstr>Calibri</vt:lpstr>
      <vt:lpstr>Office 主题</vt:lpstr>
      <vt:lpstr>1_主题5</vt:lpstr>
      <vt:lpstr>This Week Work Progress</vt:lpstr>
      <vt:lpstr>PowerPoint 演示文稿</vt:lpstr>
      <vt:lpstr>Reading paper &amp; Recurring paper</vt:lpstr>
      <vt:lpstr>Cell: Identifying Medical Diagnoses and Treatable Diseases by Image-Based Deep Learning</vt:lpstr>
      <vt:lpstr>Reading Paper</vt:lpstr>
      <vt:lpstr>Image Processing</vt:lpstr>
      <vt:lpstr>Image Enhancement</vt:lpstr>
      <vt:lpstr>Run the Both Dataset 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Mis-Classification Analysis</vt:lpstr>
      <vt:lpstr> Study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Week Work Progress</dc:title>
  <dc:creator>yuchenlichuck@126.com</dc:creator>
  <cp:lastModifiedBy>yuchenlichuck@126.com</cp:lastModifiedBy>
  <cp:revision>6</cp:revision>
  <dcterms:created xsi:type="dcterms:W3CDTF">2019-01-30T02:49:46Z</dcterms:created>
  <dcterms:modified xsi:type="dcterms:W3CDTF">2019-02-21T09:05:51Z</dcterms:modified>
</cp:coreProperties>
</file>