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58" r:id="rId4"/>
    <p:sldId id="259" r:id="rId5"/>
    <p:sldId id="292" r:id="rId6"/>
    <p:sldId id="328" r:id="rId7"/>
    <p:sldId id="312" r:id="rId8"/>
    <p:sldId id="326" r:id="rId9"/>
    <p:sldId id="323" r:id="rId10"/>
    <p:sldId id="267" r:id="rId11"/>
    <p:sldId id="299" r:id="rId12"/>
    <p:sldId id="272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28"/>
            <p14:sldId id="312"/>
            <p14:sldId id="326"/>
            <p14:sldId id="323"/>
            <p14:sldId id="267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2019/1/30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2019/1/30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2019/1/30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2019/1/30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2019.1.30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Analyze the reasons &amp; find questions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83130" y="285228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the methods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CF6E02CA-A37F-4F46-B442-993B5AE8A8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0D6B5EF-CF3E-47E0-8B5D-8BADC97A9F5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Reading Code &amp; Recurring paper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8296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Image Processing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29" y="3585014"/>
            <a:ext cx="4574229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 &amp;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Tensorflow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Reading paper &amp; Recurring paper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Cell: Identifying Medical Diagnoses and Treatable Diseases by Image-Based Deep Learning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290EB83-EF31-4C68-83EA-3FA7B518FC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04766" y="492573"/>
            <a:ext cx="4851656" cy="58807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B495E8-78F6-4392-9E1E-892C0B19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4400"/>
              <a:t>Reading Paper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05B242-E289-46BE-AADB-AA6C8A2D3D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altLang="zh-CN" sz="1700"/>
              <a:t>Inception-v4,Inception-ResNetand the Impact of Residual Connections on Learning</a:t>
            </a:r>
          </a:p>
          <a:p>
            <a:pPr marL="0" defTabSz="914400"/>
            <a:r>
              <a:rPr lang="en-US" altLang="zh-CN" sz="1700"/>
              <a:t>1. Are there any benefits to combining Inception architectures with residual connections?</a:t>
            </a:r>
          </a:p>
          <a:p>
            <a:pPr marL="0" defTabSz="914400"/>
            <a:r>
              <a:rPr lang="en-US" altLang="zh-CN" sz="1700"/>
              <a:t>Application </a:t>
            </a:r>
            <a:r>
              <a:rPr lang="zh-CN" altLang="en-US" sz="1700"/>
              <a:t>： </a:t>
            </a:r>
            <a:r>
              <a:rPr lang="en-US" altLang="zh-CN" sz="1700"/>
              <a:t>object-detection, segmentation, human pose estimation, video classification, object tracking, super-resolution</a:t>
            </a:r>
          </a:p>
          <a:p>
            <a:pPr marL="0" defTabSz="914400"/>
            <a:r>
              <a:rPr lang="en-US" altLang="zh-CN" sz="1700"/>
              <a:t> The dataset comprises of 1.2 million training images, 50,000 validation images and 100,000</a:t>
            </a:r>
          </a:p>
          <a:p>
            <a:pPr marL="0" defTabSz="914400"/>
            <a:r>
              <a:rPr lang="en-US" altLang="zh-CN" sz="1700"/>
              <a:t>test images. </a:t>
            </a:r>
          </a:p>
          <a:p>
            <a:pPr marL="0" defTabSz="914400"/>
            <a:r>
              <a:rPr lang="en-US" altLang="zh-CN" sz="1700"/>
              <a:t>2. combination of two of the most recent ides: Residual connections &amp; the latest revised version of the Inception architecture.</a:t>
            </a:r>
          </a:p>
          <a:p>
            <a:pPr marL="0" defTabSz="914400"/>
            <a:endParaRPr lang="en-US" altLang="zh-CN" sz="17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4B4808-C2BA-43E2-BBD5-E46937477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316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F728287-3461-44A3-AC61-2FCDB5DB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48EA5C-4544-418A-A174-6F8E1D5F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DD3DB80-B894-403A-B48E-6FDC1A72010E}" type="slidenum">
              <a:rPr lang="en-US" altLang="zh-C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altLang="zh-CN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27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399266" y="3286124"/>
            <a:ext cx="5419185" cy="79737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Image Processing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66C6361-DC2E-4284-B33B-1DC679F7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Enhancement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CF3BD3E-433B-4397-8854-CA2BBA65CC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33488"/>
            <a:ext cx="5063116" cy="5006975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00522D-1FAB-463D-82AD-3687D1FE7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2" y="1233488"/>
            <a:ext cx="4938551" cy="500697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DE540B15-8532-43D8-BE8D-74D2832AD821}"/>
              </a:ext>
            </a:extLst>
          </p:cNvPr>
          <p:cNvSpPr/>
          <p:nvPr/>
        </p:nvSpPr>
        <p:spPr>
          <a:xfrm>
            <a:off x="5733040" y="3612444"/>
            <a:ext cx="725922" cy="349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5ACEA3-3364-4A20-BFC7-1DF2622F3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06" y="549419"/>
            <a:ext cx="7361905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8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2610CC-81F6-4F67-AC77-580F33E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0617F4-E8DC-4B6A-9D32-FBD8517E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7B53B64-B70D-4698-91B0-BD125BE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the Both Dataset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F64594F-B5B6-49BF-BB15-87E51D347E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69924" y="1298655"/>
            <a:ext cx="17145000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8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190</Words>
  <Application>Microsoft Office PowerPoint</Application>
  <PresentationFormat>宽屏</PresentationFormat>
  <Paragraphs>51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Reading paper &amp; Recurring paper</vt:lpstr>
      <vt:lpstr>Cell: Identifying Medical Diagnoses and Treatable Diseases by Image-Based Deep Learning</vt:lpstr>
      <vt:lpstr>Reading Paper</vt:lpstr>
      <vt:lpstr>Image Processing</vt:lpstr>
      <vt:lpstr>Image Enhancement</vt:lpstr>
      <vt:lpstr>Run the Both Dataset </vt:lpstr>
      <vt:lpstr> Study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2</cp:revision>
  <dcterms:created xsi:type="dcterms:W3CDTF">2019-01-30T02:49:46Z</dcterms:created>
  <dcterms:modified xsi:type="dcterms:W3CDTF">2019-01-30T02:55:07Z</dcterms:modified>
</cp:coreProperties>
</file>