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258" r:id="rId4"/>
    <p:sldId id="259" r:id="rId5"/>
    <p:sldId id="292" r:id="rId6"/>
    <p:sldId id="340" r:id="rId7"/>
    <p:sldId id="341" r:id="rId8"/>
    <p:sldId id="342" r:id="rId9"/>
    <p:sldId id="328" r:id="rId10"/>
    <p:sldId id="312" r:id="rId11"/>
    <p:sldId id="323" r:id="rId12"/>
    <p:sldId id="332" r:id="rId13"/>
    <p:sldId id="329" r:id="rId14"/>
    <p:sldId id="330" r:id="rId15"/>
    <p:sldId id="331" r:id="rId16"/>
    <p:sldId id="333" r:id="rId17"/>
    <p:sldId id="334" r:id="rId18"/>
    <p:sldId id="267" r:id="rId19"/>
    <p:sldId id="299" r:id="rId20"/>
    <p:sldId id="272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E678B0-FD11-49FC-9765-5FB491205A1B}">
          <p14:sldIdLst>
            <p14:sldId id="257"/>
            <p14:sldId id="258"/>
            <p14:sldId id="259"/>
            <p14:sldId id="292"/>
            <p14:sldId id="340"/>
            <p14:sldId id="341"/>
            <p14:sldId id="342"/>
            <p14:sldId id="328"/>
            <p14:sldId id="312"/>
            <p14:sldId id="323"/>
            <p14:sldId id="332"/>
            <p14:sldId id="329"/>
            <p14:sldId id="330"/>
            <p14:sldId id="331"/>
            <p14:sldId id="333"/>
            <p14:sldId id="334"/>
            <p14:sldId id="267"/>
            <p14:sldId id="29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DE4E-F276-4ACD-AE2A-528BC9E5E4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972534" y="3194562"/>
            <a:ext cx="8250638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972534" y="1755355"/>
            <a:ext cx="8250638" cy="1226299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14708" y="3286124"/>
            <a:ext cx="5419185" cy="797379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214708" y="4152900"/>
            <a:ext cx="5419185" cy="94622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59563" y="3485470"/>
            <a:ext cx="45614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2019/3/28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2019/3/28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2019/3/28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2019/3/28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B7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83284" y="2085976"/>
            <a:ext cx="6625432" cy="1028699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777530" y="3162300"/>
            <a:ext cx="6636940" cy="428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586956" y="3082925"/>
            <a:ext cx="5018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3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04080" y="1949450"/>
            <a:ext cx="7198995" cy="1226185"/>
          </a:xfrm>
        </p:spPr>
        <p:txBody>
          <a:bodyPr/>
          <a:lstStyle/>
          <a:p>
            <a:r>
              <a:rPr lang="en-US" altLang="zh-CN" dirty="0"/>
              <a:t>This Week Work Progress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12284" y="3302512"/>
            <a:ext cx="8250638" cy="55879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Lecturer</a:t>
            </a:r>
            <a:r>
              <a:rPr lang="zh-CN" altLang="en-US" sz="3200" dirty="0"/>
              <a:t>：</a:t>
            </a:r>
            <a:r>
              <a:rPr lang="en-US" altLang="zh-CN" sz="3200" dirty="0"/>
              <a:t>SUSTech Li Yuchen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31604" y="3988188"/>
            <a:ext cx="358365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2019.3.07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D2610CC-81F6-4F67-AC77-580F33E8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0617F4-E8DC-4B6A-9D32-FBD8517E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7B53B64-B70D-4698-91B0-BD125BEA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the Both Dataset </a:t>
            </a:r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5E245E8-50FB-418E-9958-33B5A6E9FE8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69924" y="1166843"/>
            <a:ext cx="676980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4000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、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Best validation accuracy = 88.84353637695312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Final test accuracy = 77.06255912780762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Total Model Runtime: 17min, 35.09sec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333333"/>
                </a:solidFill>
              </a:rPr>
              <a:t>8000</a:t>
            </a:r>
            <a:r>
              <a:rPr lang="zh-CN" altLang="en-US" sz="2400" dirty="0">
                <a:solidFill>
                  <a:srgbClr val="333333"/>
                </a:solidFill>
              </a:rPr>
              <a:t>、</a:t>
            </a:r>
            <a:endParaRPr lang="zh-CN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Best validation accuracy = 88.70748281478882 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Final test accuracy = 78.60381007194519 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Total Model Runtime: 35min, 17.77sec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333333"/>
                </a:solidFill>
              </a:rPr>
              <a:t>2000</a:t>
            </a:r>
            <a:r>
              <a:rPr lang="zh-CN" altLang="en-US" sz="2400" dirty="0">
                <a:solidFill>
                  <a:srgbClr val="333333"/>
                </a:solidFill>
              </a:rPr>
              <a:t>、</a:t>
            </a:r>
            <a:endParaRPr lang="zh-CN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Best validation accuracy = 89.79591727256775 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Final test accuracy 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77.1078884601593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Total Model Runtime: 94min, 25.98sec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8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is too dark  (DR-&gt;DM)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8AB980-5EED-4CE4-848A-82777034C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2" y="1198606"/>
            <a:ext cx="5470345" cy="57756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CF1B7A-564F-46D9-9E40-2D5F967993BA}"/>
              </a:ext>
            </a:extLst>
          </p:cNvPr>
          <p:cNvSpPr txBox="1"/>
          <p:nvPr/>
        </p:nvSpPr>
        <p:spPr>
          <a:xfrm>
            <a:off x="6314303" y="2014151"/>
            <a:ext cx="434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 mis-classify to DM: 342 / 525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DF8441-0034-4F26-804B-3ED84895A074}"/>
              </a:ext>
            </a:extLst>
          </p:cNvPr>
          <p:cNvSpPr txBox="1"/>
          <p:nvPr/>
        </p:nvSpPr>
        <p:spPr>
          <a:xfrm>
            <a:off x="6314303" y="2826269"/>
            <a:ext cx="434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 mis-classify to DR: 151 / 1681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69E46A-DD85-4D49-9B71-89F3A2E2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4210320"/>
            <a:ext cx="6104762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2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(DR-&gt;DM)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0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(DR-&gt;DM)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4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(DM-&gt;DR)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9C150-5923-4196-892B-1B8467D3D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59" y="1718251"/>
            <a:ext cx="6726394" cy="50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(DM-&gt;DR)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9C150-5923-4196-892B-1B8467D3D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59" y="1718251"/>
            <a:ext cx="6726394" cy="50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0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Some of the images are few  (DM-&gt;DR)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9C150-5923-4196-892B-1B8467D3D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59" y="1718251"/>
            <a:ext cx="6726394" cy="5085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5AD0AB-3FA0-4428-9C66-9A0A014411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8" y="1718251"/>
            <a:ext cx="6854855" cy="51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21341" y="229508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2615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Study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1558213" y="1369286"/>
            <a:ext cx="3514038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7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Future plan</a:t>
            </a:r>
            <a:endParaRPr lang="zh-CN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30" y="2120692"/>
            <a:ext cx="5238756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Analyze the reasons &amp; find questions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583130" y="285228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Try the methods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CF6E02CA-A37F-4F46-B442-993B5AE8A89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03198" y="365629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A0D6B5EF-CF3E-47E0-8B5D-8BADC97A9F5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547336" y="363215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And Your Slogan Here.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2648897" y="1369286"/>
            <a:ext cx="2423353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content</a:t>
            </a:r>
            <a:endParaRPr lang="zh-CN" alt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29" y="2120692"/>
            <a:ext cx="4423227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Reading Code &amp; Recurring paper</a:t>
            </a: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608296" y="2900564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Mis-Classification analysis</a:t>
            </a: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8"/>
          <p:cNvSpPr txBox="1"/>
          <p:nvPr>
            <p:custDataLst>
              <p:tags r:id="rId8"/>
            </p:custDataLst>
          </p:nvPr>
        </p:nvSpPr>
        <p:spPr>
          <a:xfrm>
            <a:off x="6583129" y="3585014"/>
            <a:ext cx="4574229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2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Studying machine learning &amp;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Tensorflow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9"/>
          <p:cNvSpPr txBox="1"/>
          <p:nvPr>
            <p:custDataLst>
              <p:tags r:id="rId9"/>
            </p:custDataLst>
          </p:nvPr>
        </p:nvSpPr>
        <p:spPr>
          <a:xfrm>
            <a:off x="6003198" y="363215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Reading paper &amp; Recurring paper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770327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4800" dirty="0">
                <a:solidFill>
                  <a:srgbClr val="FFFFFF"/>
                </a:solidFill>
              </a:rPr>
              <a:t>Kaggle-Diabetic Retinopathy Detection</a:t>
            </a:r>
            <a:br>
              <a:rPr lang="en-US" altLang="zh-CN" b="0" dirty="0"/>
            </a:br>
            <a:endParaRPr lang="en-US" altLang="zh-CN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s://upload-images.jianshu.io/upload_images/5549241-12522630fe371a23.png?imageMogr2/auto-orient/">
            <a:extLst>
              <a:ext uri="{FF2B5EF4-FFF2-40B4-BE49-F238E27FC236}">
                <a16:creationId xmlns:a16="http://schemas.microsoft.com/office/drawing/2014/main" id="{4BD6E031-A9B0-48B8-8831-BC4E1FD1362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975392"/>
            <a:ext cx="6553545" cy="49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19E4B43-F49D-4DDB-93F3-E39BC776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Diabetic Retinopathy Detection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0FAC7B-1813-485A-8EF0-202E4BF6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43539"/>
            <a:ext cx="7188199" cy="2030665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A3CD0C8-1064-4AC0-800F-E653BD385D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600" y="4429387"/>
            <a:ext cx="7188199" cy="174757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altLang="zh-CN" sz="2400" dirty="0"/>
              <a:t>0 - No DR</a:t>
            </a:r>
            <a:br>
              <a:rPr lang="en-US" altLang="zh-CN" sz="2400" dirty="0"/>
            </a:br>
            <a:r>
              <a:rPr lang="en-US" altLang="zh-CN" sz="2400" dirty="0"/>
              <a:t>1 - Mild</a:t>
            </a:r>
            <a:br>
              <a:rPr lang="en-US" altLang="zh-CN" sz="2400" dirty="0"/>
            </a:br>
            <a:r>
              <a:rPr lang="en-US" altLang="zh-CN" sz="2400" dirty="0"/>
              <a:t>2 - Moderate</a:t>
            </a:r>
            <a:br>
              <a:rPr lang="en-US" altLang="zh-CN" sz="2400" dirty="0"/>
            </a:br>
            <a:r>
              <a:rPr lang="en-US" altLang="zh-CN" sz="2400" dirty="0"/>
              <a:t>3 - Severe</a:t>
            </a:r>
            <a:br>
              <a:rPr lang="en-US" altLang="zh-CN" sz="2400" dirty="0"/>
            </a:br>
            <a:r>
              <a:rPr lang="en-US" altLang="zh-CN" sz="2400" dirty="0"/>
              <a:t>4 - Proliferative DR</a:t>
            </a:r>
          </a:p>
          <a:p>
            <a:pPr marL="0" defTabSz="914400"/>
            <a:endParaRPr lang="en-US" altLang="zh-CN" sz="17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85B6C52-0A28-40C5-9F48-146A1B1F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1665AA-7293-4EDE-AFAF-C899814E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altLang="zh-CN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98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5E1F0CC-04C3-48CA-B75A-33D29B9A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913C16-D688-49AE-9DFE-34E37862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C9A1C73-2461-4EE9-BD3E-129E8F46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/>
              <a:t>Paper Artificial Intelligence of Diabetic Retinopathy Image Recognition Used in the Real World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5FD6BE6-CF78-43DB-A490-2DEC46A89B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数据不均衡的解决方案：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0</a:t>
            </a:r>
            <a:r>
              <a:rPr lang="zh-CN" altLang="en-US" dirty="0"/>
              <a:t>类数据占绝对优势，如不添加预处理，</a:t>
            </a:r>
            <a:r>
              <a:rPr lang="en-US" altLang="zh-CN" dirty="0"/>
              <a:t>0</a:t>
            </a:r>
            <a:r>
              <a:rPr lang="zh-CN" altLang="en-US" dirty="0"/>
              <a:t>类将表现极高的特异性（</a:t>
            </a:r>
            <a:r>
              <a:rPr lang="en-US" altLang="zh-CN" dirty="0"/>
              <a:t>specificity</a:t>
            </a:r>
            <a:r>
              <a:rPr lang="zh-CN" altLang="en-US" dirty="0"/>
              <a:t>）和敏感性（</a:t>
            </a:r>
            <a:r>
              <a:rPr lang="en-US" altLang="zh-CN" dirty="0"/>
              <a:t>sensitivity</a:t>
            </a:r>
            <a:r>
              <a:rPr lang="zh-CN" altLang="en-US" dirty="0"/>
              <a:t>），其他类别分类准确性也会收到影响。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- Resolution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</a:t>
            </a:r>
            <a:r>
              <a:rPr lang="en-US" altLang="zh-CN" dirty="0"/>
              <a:t>Due to the</a:t>
            </a:r>
            <a:r>
              <a:rPr lang="zh-CN" altLang="en-US" dirty="0"/>
              <a:t> </a:t>
            </a:r>
            <a:r>
              <a:rPr lang="en-US" altLang="zh-CN" dirty="0"/>
              <a:t>bad quality of some images(such as Underexposed, Light leakage)	remove the bad quality images</a:t>
            </a:r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</a:t>
            </a:r>
            <a:r>
              <a:rPr lang="en-US" altLang="zh-CN" dirty="0"/>
              <a:t>Choose the high quality images of category 0 and 2, respectively 15000 images. </a:t>
            </a:r>
          </a:p>
          <a:p>
            <a:pPr marL="0" indent="0">
              <a:buNone/>
            </a:pPr>
            <a:r>
              <a:rPr lang="en-US" altLang="zh-CN" dirty="0"/>
              <a:t>Others do rotation.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6C439D-E656-44BA-8245-3A45F48D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41" y="4026404"/>
            <a:ext cx="4317739" cy="2493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8D6534-A339-4B5C-8A2D-E9A6CC4B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66" y="4425483"/>
            <a:ext cx="5269096" cy="18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0D840D8-F6F2-42DC-8E7C-38921FEF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23E3B3-EE42-459A-874D-B7C6939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135F4DF-0269-42AB-B890-0ECDD41E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757027-D651-46AA-89F6-2FDD2DA717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五分类</a:t>
            </a:r>
            <a:endParaRPr lang="en-US" altLang="zh-CN" dirty="0"/>
          </a:p>
          <a:p>
            <a:r>
              <a:rPr lang="en-US" altLang="zh-CN" dirty="0" err="1"/>
              <a:t>ResNeXt</a:t>
            </a:r>
            <a:r>
              <a:rPr lang="en-US" altLang="zh-CN" dirty="0"/>
              <a:t> 50:77.02%</a:t>
            </a:r>
          </a:p>
          <a:p>
            <a:r>
              <a:rPr lang="en-US" altLang="zh-CN" dirty="0"/>
              <a:t>Inception-V3:76.76%</a:t>
            </a:r>
          </a:p>
          <a:p>
            <a:r>
              <a:rPr lang="zh-CN" altLang="en-US" dirty="0"/>
              <a:t>双眼融合</a:t>
            </a:r>
            <a:r>
              <a:rPr lang="en-US" altLang="zh-CN" dirty="0"/>
              <a:t>SVM</a:t>
            </a:r>
            <a:r>
              <a:rPr lang="zh-CN" altLang="en-US" dirty="0"/>
              <a:t>和</a:t>
            </a:r>
            <a:r>
              <a:rPr lang="en-US" altLang="zh-CN" dirty="0"/>
              <a:t>Inception V3</a:t>
            </a:r>
            <a:r>
              <a:rPr lang="zh-CN" altLang="en-US" dirty="0"/>
              <a:t>：</a:t>
            </a:r>
            <a:r>
              <a:rPr lang="en-US" altLang="zh-CN" dirty="0"/>
              <a:t>82.54%</a:t>
            </a:r>
          </a:p>
          <a:p>
            <a:pPr>
              <a:buFontTx/>
              <a:buChar char="-"/>
            </a:pPr>
            <a:r>
              <a:rPr lang="zh-CN" altLang="en-US" dirty="0"/>
              <a:t>二分类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·</a:t>
            </a:r>
            <a:r>
              <a:rPr lang="zh-CN" altLang="en-US" dirty="0"/>
              <a:t>双眼融合</a:t>
            </a:r>
            <a:r>
              <a:rPr lang="en-US" altLang="zh-CN" dirty="0"/>
              <a:t>SVM</a:t>
            </a:r>
            <a:r>
              <a:rPr lang="zh-CN" altLang="en-US" dirty="0"/>
              <a:t>和</a:t>
            </a:r>
            <a:r>
              <a:rPr lang="en-US" altLang="zh-CN" dirty="0"/>
              <a:t>Inception V3</a:t>
            </a:r>
            <a:r>
              <a:rPr lang="zh-CN" altLang="en-US" dirty="0"/>
              <a:t>：</a:t>
            </a:r>
            <a:r>
              <a:rPr lang="en-US" altLang="zh-CN" dirty="0"/>
              <a:t>92.62%</a:t>
            </a:r>
          </a:p>
          <a:p>
            <a:pPr marL="0" indent="0">
              <a:buNone/>
            </a:pPr>
            <a:r>
              <a:rPr lang="en-US" altLang="zh-CN" dirty="0"/>
              <a:t>Sensitivity</a:t>
            </a:r>
            <a:r>
              <a:rPr lang="zh-CN" altLang="en-US" dirty="0"/>
              <a:t>：</a:t>
            </a:r>
            <a:r>
              <a:rPr lang="en-US" altLang="zh-CN" dirty="0"/>
              <a:t>95.3%</a:t>
            </a:r>
          </a:p>
          <a:p>
            <a:pPr marL="0" indent="0">
              <a:buNone/>
            </a:pPr>
            <a:r>
              <a:rPr lang="en-US" altLang="zh-CN" dirty="0"/>
              <a:t>Specificity</a:t>
            </a:r>
            <a:r>
              <a:rPr lang="zh-CN" altLang="en-US" dirty="0"/>
              <a:t>：</a:t>
            </a:r>
            <a:r>
              <a:rPr lang="en-US" altLang="zh-CN" dirty="0"/>
              <a:t>79.5%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14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B495E8-78F6-4392-9E1E-892C0B19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-204121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zh-CN" sz="4400" dirty="0"/>
              <a:t>Opensource Code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F728287-3461-44A3-AC61-2FCDB5DB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altLang="zh-CN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48EA5C-4544-418A-A174-6F8E1D5F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DD3DB80-B894-403A-B48E-6FDC1A72010E}" type="slidenum">
              <a:rPr lang="en-US" altLang="zh-CN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altLang="zh-CN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A4A770CB-96F3-4E79-B0BA-D16069676F4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9333902"/>
              </p:ext>
            </p:extLst>
          </p:nvPr>
        </p:nvGraphicFramePr>
        <p:xfrm>
          <a:off x="669925" y="1130300"/>
          <a:ext cx="1085056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282">
                  <a:extLst>
                    <a:ext uri="{9D8B030D-6E8A-4147-A177-3AD203B41FA5}">
                      <a16:colId xmlns:a16="http://schemas.microsoft.com/office/drawing/2014/main" val="1856395948"/>
                    </a:ext>
                  </a:extLst>
                </a:gridCol>
                <a:gridCol w="5425282">
                  <a:extLst>
                    <a:ext uri="{9D8B030D-6E8A-4147-A177-3AD203B41FA5}">
                      <a16:colId xmlns:a16="http://schemas.microsoft.com/office/drawing/2014/main" val="276815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validation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test 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2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77.2020697593689 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63.699179887771606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65.975821018219 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71.06990814208984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90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65.8606767654419 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63.96406888961792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6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65.80311059951782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58.26327204704285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8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66.32124185562134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58.17784070968628</a:t>
                      </a:r>
                      <a:br>
                        <a:rPr lang="zh-CN" altLang="en-US" dirty="0"/>
                      </a:b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7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1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399266" y="3286124"/>
            <a:ext cx="5419185" cy="79737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Image Processing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19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3_1"/>
  <p:tag name="KSO_WM_UNIT_ID" val="custom20187310_1*l_h_a*1_3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3_1"/>
  <p:tag name="KSO_WM_UNIT_ID" val="custom20187310_1*l_h_i*1_3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4"/>
  <p:tag name="KSO_WM_SLIDE_INDEX" val="14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SLIDE_POSITION" val="159*217"/>
  <p:tag name="KSO_WM_SLIDE_SIZE" val="626*137"/>
  <p:tag name="KSO_WM_TEMPLATE_SUBCATEGORY" val="ai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14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14*i*1"/>
  <p:tag name="KSO_WM_TEMPLATE_CATEGORY" val="custom"/>
  <p:tag name="KSO_WM_TEMPLATE_INDEX" val="20187310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14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BEAUTIFY_FLAG" val="#wm#"/>
  <p:tag name="KSO_WM_TEMPLATE_THUMBS_INDEX" val="1、2、3、4、5"/>
  <p:tag name="KSO_WM_TEMPLATE_SUBCATEGORY" val="a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  <p:tag name="KSO_WM_TAG_VERSION" val="1.0"/>
  <p:tag name="KSO_WM_SLIDE_ID" val="custom20187152_5"/>
  <p:tag name="KSO_WM_SLIDE_INDEX" val="5"/>
  <p:tag name="KSO_WM_SLIDE_ITEM_CNT" val="2"/>
  <p:tag name="KSO_WM_SLIDE_LAYOUT" val="a_f"/>
  <p:tag name="KSO_WM_SLIDE_LAYOUT_CNT" val="1_1"/>
  <p:tag name="KSO_WM_SLIDE_TYPE" val="endPage"/>
  <p:tag name="KSO_WM_SLIDE_SUBTYPE" val="pureTxt"/>
  <p:tag name="KSO_WM_TEMPLATE_THUMBS_INDEX" val="1、"/>
  <p:tag name="KSO_WM_TEMPLATE_SUBCATEGORY" val="a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a"/>
  <p:tag name="KSO_WM_UNIT_INDEX" val="1"/>
  <p:tag name="KSO_WM_UNIT_ID" val="custom20187152_5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9164_8"/>
  <p:tag name="KSO_WM_SLIDE_INDEX" val="8"/>
  <p:tag name="KSO_WM_SLIDE_ITEM_CNT" val="2"/>
  <p:tag name="KSO_WM_SLIDE_LAYOUT" val="a_b"/>
  <p:tag name="KSO_WM_SLIDE_LAYOUT_CNT" val="1_1"/>
  <p:tag name="KSO_WM_SLIDE_TYPE" val="title"/>
  <p:tag name="KSO_WM_SLIDE_SUBTYPE" val="picTxt"/>
  <p:tag name="KSO_WM_BEAUTIFY_FLAG" val="#wm#"/>
  <p:tag name="KSO_WM_TEMPLATE_SUBCATEGORY" val="ai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f"/>
  <p:tag name="KSO_WM_UNIT_INDEX" val="1"/>
  <p:tag name="KSO_WM_UNIT_ID" val="custom20187152_5*f*1"/>
  <p:tag name="KSO_WM_UNIT_LAYERLEVEL" val="1"/>
  <p:tag name="KSO_WM_UNIT_VALUE" val="25"/>
  <p:tag name="KSO_WM_UNIT_HIGHLIGHT" val="0"/>
  <p:tag name="KSO_WM_UNIT_COMPATIBLE" val="0"/>
  <p:tag name="KSO_WM_UNIT_CLEAR" val="0"/>
  <p:tag name="KSO_WM_BEAUTIFY_FLAG" val="#wm#"/>
  <p:tag name="KSO_WM_UNIT_PRESET_TEXT" val="And Your Slogan Here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a"/>
  <p:tag name="KSO_WM_UNIT_INDEX" val="1"/>
  <p:tag name="KSO_WM_UNIT_ID" val="custom20189164_8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b"/>
  <p:tag name="KSO_WM_UNIT_INDEX" val="1"/>
  <p:tag name="KSO_WM_UNIT_ID" val="custom20189164_8*b*1"/>
  <p:tag name="KSO_WM_UNIT_LAYERLEVEL" val="1"/>
  <p:tag name="KSO_WM_UNIT_VALUE" val="14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0E4BF"/>
      </a:accent1>
      <a:accent2>
        <a:srgbClr val="B4F9EB"/>
      </a:accent2>
      <a:accent3>
        <a:srgbClr val="FDFAD5"/>
      </a:accent3>
      <a:accent4>
        <a:srgbClr val="FDA203"/>
      </a:accent4>
      <a:accent5>
        <a:srgbClr val="FB7674"/>
      </a:accent5>
      <a:accent6>
        <a:srgbClr val="037E87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430</Words>
  <Application>Microsoft Office PowerPoint</Application>
  <PresentationFormat>宽屏</PresentationFormat>
  <Paragraphs>111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Open Sans</vt:lpstr>
      <vt:lpstr>黑体</vt:lpstr>
      <vt:lpstr>宋体</vt:lpstr>
      <vt:lpstr>微软雅黑</vt:lpstr>
      <vt:lpstr>微软雅黑 Light</vt:lpstr>
      <vt:lpstr>Arial</vt:lpstr>
      <vt:lpstr>Calibri</vt:lpstr>
      <vt:lpstr>Office 主题</vt:lpstr>
      <vt:lpstr>1_主题5</vt:lpstr>
      <vt:lpstr>This Week Work Progress</vt:lpstr>
      <vt:lpstr>PowerPoint 演示文稿</vt:lpstr>
      <vt:lpstr>Reading paper &amp; Recurring paper</vt:lpstr>
      <vt:lpstr>Kaggle-Diabetic Retinopathy Detection </vt:lpstr>
      <vt:lpstr>Diabetic Retinopathy Detection</vt:lpstr>
      <vt:lpstr>Paper Artificial Intelligence of Diabetic Retinopathy Image Recognition Used in the Real World</vt:lpstr>
      <vt:lpstr>CNN</vt:lpstr>
      <vt:lpstr>Opensource Code</vt:lpstr>
      <vt:lpstr>Image Processing</vt:lpstr>
      <vt:lpstr>Run the Both Dataset </vt:lpstr>
      <vt:lpstr>Mis-Classification Analysis</vt:lpstr>
      <vt:lpstr>Mis-Classification Analysis</vt:lpstr>
      <vt:lpstr>Mis-Classification Analysis</vt:lpstr>
      <vt:lpstr>Mis-Classification Analysis</vt:lpstr>
      <vt:lpstr>Mis-Classification Analysis</vt:lpstr>
      <vt:lpstr>Mis-Classification Analysis</vt:lpstr>
      <vt:lpstr> Study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Week Work Progress</dc:title>
  <dc:creator>yuchenlichuck@126.com</dc:creator>
  <cp:lastModifiedBy>yuchenlichuck@126.com</cp:lastModifiedBy>
  <cp:revision>8</cp:revision>
  <dcterms:created xsi:type="dcterms:W3CDTF">2019-03-07T08:44:36Z</dcterms:created>
  <dcterms:modified xsi:type="dcterms:W3CDTF">2019-03-28T07:38:36Z</dcterms:modified>
</cp:coreProperties>
</file>