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7" r:id="rId3"/>
    <p:sldId id="258" r:id="rId4"/>
    <p:sldId id="259" r:id="rId5"/>
    <p:sldId id="292" r:id="rId6"/>
    <p:sldId id="340" r:id="rId7"/>
    <p:sldId id="346" r:id="rId8"/>
    <p:sldId id="348" r:id="rId9"/>
    <p:sldId id="347" r:id="rId10"/>
    <p:sldId id="351" r:id="rId11"/>
    <p:sldId id="267" r:id="rId12"/>
    <p:sldId id="299" r:id="rId13"/>
    <p:sldId id="272" r:id="rId14"/>
  </p:sldIdLst>
  <p:sldSz cx="12192000" cy="6858000"/>
  <p:notesSz cx="7104063" cy="10234613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E678B0-FD11-49FC-9765-5FB491205A1B}">
          <p14:sldIdLst>
            <p14:sldId id="257"/>
            <p14:sldId id="258"/>
            <p14:sldId id="259"/>
            <p14:sldId id="292"/>
            <p14:sldId id="340"/>
            <p14:sldId id="346"/>
            <p14:sldId id="348"/>
            <p14:sldId id="347"/>
            <p14:sldId id="351"/>
            <p14:sldId id="267"/>
            <p14:sldId id="29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E4E-F276-4ACD-AE2A-528BC9E5E4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972534" y="3194562"/>
            <a:ext cx="8250638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972534" y="1755355"/>
            <a:ext cx="8250638" cy="122629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14708" y="3286124"/>
            <a:ext cx="5419185" cy="79737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214708" y="4152900"/>
            <a:ext cx="5419185" cy="94622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59563" y="3485470"/>
            <a:ext cx="45614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2019/4/11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2019/4/11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2019/4/11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2019/4/11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B7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83284" y="2085976"/>
            <a:ext cx="6625432" cy="102869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77530" y="3162300"/>
            <a:ext cx="6636940" cy="428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86956" y="3082925"/>
            <a:ext cx="5018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30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2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04080" y="1949450"/>
            <a:ext cx="7198995" cy="1226185"/>
          </a:xfrm>
        </p:spPr>
        <p:txBody>
          <a:bodyPr/>
          <a:lstStyle/>
          <a:p>
            <a:r>
              <a:rPr lang="en-US" altLang="zh-CN" dirty="0"/>
              <a:t>This Week Work Progress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12284" y="3302512"/>
            <a:ext cx="8250638" cy="5587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Lecturer</a:t>
            </a:r>
            <a:r>
              <a:rPr lang="zh-CN" altLang="en-US" sz="3200" dirty="0"/>
              <a:t>：</a:t>
            </a:r>
            <a:r>
              <a:rPr lang="en-US" altLang="zh-CN" sz="3200" dirty="0"/>
              <a:t>SUSTech Li Yuchen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31604" y="3988188"/>
            <a:ext cx="3583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2019.3.21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21341" y="229508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2615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Study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1558213" y="1369286"/>
            <a:ext cx="3514038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7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Future plan</a:t>
            </a:r>
            <a:endParaRPr lang="zh-CN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30" y="2120692"/>
            <a:ext cx="5238756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Analyze the reasons &amp; find questions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583130" y="285228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Try the methods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文本框 16"/>
          <p:cNvSpPr txBox="1"/>
          <p:nvPr>
            <p:custDataLst>
              <p:tags r:id="rId8"/>
            </p:custDataLst>
          </p:nvPr>
        </p:nvSpPr>
        <p:spPr>
          <a:xfrm>
            <a:off x="6003198" y="365629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5"/>
          <p:cNvSpPr txBox="1"/>
          <p:nvPr>
            <p:custDataLst>
              <p:tags r:id="rId9"/>
            </p:custDataLst>
          </p:nvPr>
        </p:nvSpPr>
        <p:spPr>
          <a:xfrm>
            <a:off x="6547336" y="363215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And Your Slogan Here.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2648897" y="1369286"/>
            <a:ext cx="2423353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content</a:t>
            </a:r>
            <a:endParaRPr lang="zh-CN" alt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29" y="2120692"/>
            <a:ext cx="4423227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Kaggle</a:t>
            </a: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608296" y="290056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Mis-Classification analysis</a:t>
            </a: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8"/>
          <p:cNvSpPr txBox="1"/>
          <p:nvPr>
            <p:custDataLst>
              <p:tags r:id="rId8"/>
            </p:custDataLst>
          </p:nvPr>
        </p:nvSpPr>
        <p:spPr>
          <a:xfrm>
            <a:off x="6583129" y="3585014"/>
            <a:ext cx="4574229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2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Studying machine learning &amp;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Tensorflow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9"/>
          <p:cNvSpPr txBox="1"/>
          <p:nvPr>
            <p:custDataLst>
              <p:tags r:id="rId9"/>
            </p:custDataLst>
          </p:nvPr>
        </p:nvSpPr>
        <p:spPr>
          <a:xfrm>
            <a:off x="6003198" y="363215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Kaggle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634" y="1195957"/>
            <a:ext cx="4028644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4800" dirty="0">
                <a:solidFill>
                  <a:srgbClr val="FFFFFF"/>
                </a:solidFill>
              </a:rPr>
              <a:t>Automated Identification</a:t>
            </a:r>
            <a:br>
              <a:rPr lang="en-US" altLang="zh-CN" sz="4800" dirty="0">
                <a:solidFill>
                  <a:srgbClr val="FFFFFF"/>
                </a:solidFill>
              </a:rPr>
            </a:br>
            <a:r>
              <a:rPr lang="en-US" altLang="zh-CN" sz="4800" dirty="0">
                <a:solidFill>
                  <a:srgbClr val="FFFFFF"/>
                </a:solidFill>
              </a:rPr>
              <a:t>of Diabetic Retinopathy Using Deep Learning</a:t>
            </a:r>
            <a:br>
              <a:rPr lang="en-US" altLang="zh-CN" b="0" dirty="0"/>
            </a:br>
            <a:endParaRPr lang="en-US" altLang="zh-CN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83" y="621923"/>
            <a:ext cx="6086925" cy="56141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309291" y="2067317"/>
            <a:ext cx="7188199" cy="344424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defTabSz="914400">
              <a:buAutoNum type="arabicPeriod"/>
            </a:pPr>
            <a:r>
              <a:rPr lang="en-US" altLang="zh-CN" sz="2400" dirty="0"/>
              <a:t>Data set augmentation</a:t>
            </a:r>
          </a:p>
          <a:p>
            <a:pPr marL="457200" indent="-457200" defTabSz="914400">
              <a:buAutoNum type="arabicPeriod"/>
            </a:pPr>
            <a:r>
              <a:rPr lang="en-US" altLang="zh-CN" sz="2400" dirty="0"/>
              <a:t>Loss Function</a:t>
            </a:r>
          </a:p>
          <a:p>
            <a:pPr marL="457200" indent="-457200" defTabSz="914400">
              <a:buAutoNum type="arabicPeriod"/>
            </a:pPr>
            <a:r>
              <a:rPr lang="en-US" altLang="zh-CN" sz="2400" dirty="0"/>
              <a:t>Imbalanced-learn</a:t>
            </a:r>
          </a:p>
          <a:p>
            <a:pPr marL="0" indent="0" defTabSz="914400">
              <a:buNone/>
            </a:pPr>
            <a:endParaRPr lang="en-US" altLang="zh-CN" sz="17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en-US" altLang="zh-CN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8308" y="496371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 resolve the problem of imbalanced category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643467" y="643467"/>
            <a:ext cx="3363974" cy="159731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set augmentation to encode multiple invariances in deep feature learning methods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defTabSz="914400"/>
            <a:r>
              <a:rPr lang="en-US" altLang="zh-CN">
                <a:solidFill>
                  <a:schemeClr val="bg1"/>
                </a:solidFill>
              </a:rPr>
              <a:t>1. Image were downsized to a standard resolution of 512*512 pixels by cropping the inner retinal circle and padding it to a square</a:t>
            </a:r>
          </a:p>
          <a:p>
            <a:pPr marL="0" defTabSz="914400"/>
            <a:r>
              <a:rPr lang="en-US" altLang="zh-CN">
                <a:solidFill>
                  <a:schemeClr val="bg1"/>
                </a:solidFill>
              </a:rPr>
              <a:t>2. Rotationally invariant: image transformations. </a:t>
            </a:r>
          </a:p>
          <a:p>
            <a:pPr marL="0" defTabSz="914400"/>
            <a:endParaRPr lang="en-US" altLang="zh-CN">
              <a:solidFill>
                <a:schemeClr val="bg1"/>
              </a:solidFill>
            </a:endParaRPr>
          </a:p>
          <a:p>
            <a:pPr marL="0" defTabSz="914400"/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59015"/>
            <a:ext cx="6250769" cy="5379102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chemeClr val="tx1">
                    <a:alpha val="80000"/>
                  </a:schemeClr>
                </a:solidFill>
              </a:rPr>
              <a:t>6</a:t>
            </a:fld>
            <a:endParaRPr lang="en-US" altLang="zh-CN" sz="12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Brightness adjustment and contrast adjustment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7303" y="1686764"/>
            <a:ext cx="9123809" cy="204761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7303" y="131743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Brightness adjustment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19503" y="391904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Contrast adjustment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25" y="4392447"/>
            <a:ext cx="7255665" cy="1416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Crop and Rotation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27909076"/>
              </p:ext>
            </p:extLst>
          </p:nvPr>
        </p:nvGraphicFramePr>
        <p:xfrm>
          <a:off x="669925" y="1130300"/>
          <a:ext cx="1085056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25810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50795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55410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2821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8442A0A-A79A-4853-BB31-F4132A11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26" y="2516654"/>
            <a:ext cx="7723809" cy="37238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8253808-41AA-4C06-AE4D-7E4823D6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ResNet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9817D5C-9075-4295-B739-A57E8B706F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38600" y="2546751"/>
            <a:ext cx="7188199" cy="1761108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F637DEA-E424-4FD3-A275-CC2051D6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F151A2-CEEC-4C7E-A11C-BEE58688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71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b68e724-bca0-43dd-97c4-24e0a8578bc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3_1"/>
  <p:tag name="KSO_WM_UNIT_ID" val="custom20187310_1*l_h_a*1_3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3_1"/>
  <p:tag name="KSO_WM_UNIT_ID" val="custom20187310_1*l_h_i*1_3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4"/>
  <p:tag name="KSO_WM_SLIDE_INDEX" val="14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SLIDE_POSITION" val="159*217"/>
  <p:tag name="KSO_WM_SLIDE_SIZE" val="626*137"/>
  <p:tag name="KSO_WM_TEMPLATE_SUBCATEGORY" val="a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14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14*i*1"/>
  <p:tag name="KSO_WM_TEMPLATE_CATEGORY" val="custom"/>
  <p:tag name="KSO_WM_TEMPLATE_INDEX" val="20187310"/>
  <p:tag name="KSO_WM_UNIT_INDEX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14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  <p:tag name="KSO_WM_TAG_VERSION" val="1.0"/>
  <p:tag name="KSO_WM_SLIDE_ID" val="custom20187152_5"/>
  <p:tag name="KSO_WM_SLIDE_INDEX" val="5"/>
  <p:tag name="KSO_WM_SLIDE_ITEM_CNT" val="2"/>
  <p:tag name="KSO_WM_SLIDE_LAYOUT" val="a_f"/>
  <p:tag name="KSO_WM_SLIDE_LAYOUT_CNT" val="1_1"/>
  <p:tag name="KSO_WM_SLIDE_TYPE" val="endPage"/>
  <p:tag name="KSO_WM_SLIDE_SUBTYPE" val="pureTxt"/>
  <p:tag name="KSO_WM_TEMPLATE_THUMBS_INDEX" val="1、"/>
  <p:tag name="KSO_WM_TEMPLATE_SUBCATEGORY" val="ai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a"/>
  <p:tag name="KSO_WM_UNIT_INDEX" val="1"/>
  <p:tag name="KSO_WM_UNIT_ID" val="custom20187152_5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f"/>
  <p:tag name="KSO_WM_UNIT_INDEX" val="1"/>
  <p:tag name="KSO_WM_UNIT_ID" val="custom20187152_5*f*1"/>
  <p:tag name="KSO_WM_UNIT_LAYERLEVEL" val="1"/>
  <p:tag name="KSO_WM_UNIT_VALUE" val="25"/>
  <p:tag name="KSO_WM_UNIT_HIGHLIGHT" val="0"/>
  <p:tag name="KSO_WM_UNIT_COMPATIBLE" val="0"/>
  <p:tag name="KSO_WM_UNIT_CLEAR" val="0"/>
  <p:tag name="KSO_WM_BEAUTIFY_FLAG" val="#wm#"/>
  <p:tag name="KSO_WM_UNIT_PRESET_TEXT" val="And Your Slogan Here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BEAUTIFY_FLAG" val="#wm#"/>
  <p:tag name="KSO_WM_TEMPLATE_THUMBS_INDEX" val="1、2、3、4、5"/>
  <p:tag name="KSO_WM_TEMPLATE_SUBCATEGORY" val="a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9164_8"/>
  <p:tag name="KSO_WM_SLIDE_INDEX" val="8"/>
  <p:tag name="KSO_WM_SLIDE_ITEM_CNT" val="2"/>
  <p:tag name="KSO_WM_SLIDE_LAYOUT" val="a_b"/>
  <p:tag name="KSO_WM_SLIDE_LAYOUT_CNT" val="1_1"/>
  <p:tag name="KSO_WM_SLIDE_TYPE" val="title"/>
  <p:tag name="KSO_WM_SLIDE_SUBTYPE" val="picTxt"/>
  <p:tag name="KSO_WM_BEAUTIFY_FLAG" val="#wm#"/>
  <p:tag name="KSO_WM_TEMPLATE_SUBCATEGORY" val="a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a"/>
  <p:tag name="KSO_WM_UNIT_INDEX" val="1"/>
  <p:tag name="KSO_WM_UNIT_ID" val="custom20189164_8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b"/>
  <p:tag name="KSO_WM_UNIT_INDEX" val="1"/>
  <p:tag name="KSO_WM_UNIT_ID" val="custom20189164_8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0E4BF"/>
      </a:accent1>
      <a:accent2>
        <a:srgbClr val="B4F9EB"/>
      </a:accent2>
      <a:accent3>
        <a:srgbClr val="FDFAD5"/>
      </a:accent3>
      <a:accent4>
        <a:srgbClr val="FDA203"/>
      </a:accent4>
      <a:accent5>
        <a:srgbClr val="FB7674"/>
      </a:accent5>
      <a:accent6>
        <a:srgbClr val="037E87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165</Words>
  <Application>Microsoft Office PowerPoint</Application>
  <PresentationFormat>宽屏</PresentationFormat>
  <Paragraphs>61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微软雅黑</vt:lpstr>
      <vt:lpstr>微软雅黑 Light</vt:lpstr>
      <vt:lpstr>Arial</vt:lpstr>
      <vt:lpstr>Calibri</vt:lpstr>
      <vt:lpstr>Office 主题</vt:lpstr>
      <vt:lpstr>1_主题5</vt:lpstr>
      <vt:lpstr>This Week Work Progress</vt:lpstr>
      <vt:lpstr>PowerPoint 演示文稿</vt:lpstr>
      <vt:lpstr>Kaggle</vt:lpstr>
      <vt:lpstr>Automated Identification of Diabetic Retinopathy Using Deep Learning </vt:lpstr>
      <vt:lpstr>Preprocessing</vt:lpstr>
      <vt:lpstr>PowerPoint 演示文稿</vt:lpstr>
      <vt:lpstr>Brightness adjustment and contrast adjustment</vt:lpstr>
      <vt:lpstr>Crop and Rotation</vt:lpstr>
      <vt:lpstr>ResNet</vt:lpstr>
      <vt:lpstr> Study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Week Work Progress</dc:title>
  <dc:creator>yuchenlichuck@126.com</dc:creator>
  <cp:lastModifiedBy>yuchenlichuck@126.com</cp:lastModifiedBy>
  <cp:revision>1</cp:revision>
  <dcterms:created xsi:type="dcterms:W3CDTF">2019-04-11T09:46:05Z</dcterms:created>
  <dcterms:modified xsi:type="dcterms:W3CDTF">2019-04-11T09:48:57Z</dcterms:modified>
</cp:coreProperties>
</file>