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3" r:id="rId3"/>
    <p:sldId id="274" r:id="rId4"/>
    <p:sldId id="259" r:id="rId5"/>
    <p:sldId id="262" r:id="rId6"/>
    <p:sldId id="260" r:id="rId7"/>
    <p:sldId id="261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endarCommand" id="{CA7E4F39-6956-441C-A191-E4287EE239B4}">
          <p14:sldIdLst>
            <p14:sldId id="273"/>
            <p14:sldId id="274"/>
          </p14:sldIdLst>
        </p14:section>
        <p14:section name="View" id="{9DA2FE43-C71B-4B78-A9C9-6C19A1C4F6FA}">
          <p14:sldIdLst/>
        </p14:section>
        <p14:section name="Shapes" id="{8B5A42F4-DE71-42EF-A56E-C1A1DE3D4272}">
          <p14:sldIdLst>
            <p14:sldId id="259"/>
            <p14:sldId id="262"/>
            <p14:sldId id="260"/>
            <p14:sldId id="261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6AF7-0D1C-4071-AAD1-023829021DB5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C562-0317-4016-B00D-F7A013D762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8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6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4ECD-9BC2-4030-A03B-9556751C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7340-4DA9-4988-91FD-FB7A9949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B57E-922D-424F-ABEF-07B326C3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6DA0-FC76-4C54-8B19-0865F75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DB66-E5C7-48C4-9017-A6F37B6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7DC-CAD7-4520-B5BF-D1BD0C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D5F-E02A-445A-B2D4-BE4CF1C5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DF55-21C4-4645-86EB-18C5031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F952-D947-4432-AE40-4B3B8D8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FBAB-842F-4A1B-BB0C-A563E7A1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C41C-C51A-437F-99CC-E0CBD460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86E-00E1-4302-9D04-6034172F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B30F-7855-494C-89FE-7015C62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5D8E-6662-41B0-8A89-4E7693E2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993-EAC6-4A4E-8016-9D8C3D7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7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08" y="6492876"/>
            <a:ext cx="1637792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7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4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388B-959E-4726-91D9-5AADCDBC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DF5-6BEB-41A6-8B4B-F37A9A7B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6D8A-2759-4AEE-85DD-6C5C1AE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026F-4922-4EA2-9CAD-F001FE6D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3D9D-0622-4C7C-8E2B-AA5001FE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1"/>
            <a:ext cx="73152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2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1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3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9C3-CC7F-4C15-ADAE-F4942E9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86C8-61E0-465D-B541-A0D45598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19E-27F7-4259-B6F9-54C8D45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A1CE-5835-4FF3-9A79-5BD3F4D8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7826-DCCD-4820-BF15-B638D671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85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415-BD71-47C3-8DF6-E1962D5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B8E4-1172-44B8-8CB1-1A5E71D3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EAB9-6236-476A-93B3-B6E788EA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4D202-811B-4440-B6B6-91A23F04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31A8-9CA4-445B-8BEB-D893987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E101-B297-4A83-B482-5FB4F47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8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9FD-6ABA-44B5-885D-676C182A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9DD9-1AD3-4BD2-967A-E2D887B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CFCE-714B-412F-A8EC-C457BB17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CCEE-D5FC-472B-A25B-435458B6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31B1-BBCF-44A1-9098-01F77661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5CD-39B9-4BAE-B487-EDD034A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2E6F5-BFC4-43A8-A394-F485CC8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A9E5-A802-494D-99C5-F43E8AB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3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CE7-5C16-4AC1-9CB5-28344235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9736C-7829-4032-83DA-550544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B84-C1F2-4F87-B92F-7B1B388A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9997-0F5E-4AB2-8A22-1F31BAFC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29DBA-543B-4700-893B-4D603A14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676AE-0446-4DF4-B367-492B2A6C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3920-A5B0-4E29-A289-22AF21FD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ED5F-1B78-4C43-9A6C-558F957A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773B-A8F3-4049-A05C-E2449B0D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23D6-B02D-4244-9848-E935DFD0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1FAF-2E67-4DFC-8440-4962A6BC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F19D-44FD-467F-80D3-600DFF08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C284-84FC-448B-B22F-648BE35D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3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B63-56C2-41EE-BF6E-43A315A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B6710-17F1-4A78-8442-155B19ACC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8B38-8DBD-4E88-8D7B-C573F0ED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1757-668C-46B3-B774-004D99B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B06D-D452-4345-A03C-2A666475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7F5D-2600-451B-B981-FBAD7B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7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9D3EF-DE92-43D2-B539-994AB38B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35C6-BF06-44B2-87DE-F3F65E92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4013-B8B9-4FEA-ACF2-8FB75E2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1B05-BD88-49A0-9AA3-50FC6A6A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7905-29B5-4007-8478-91352129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8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AF2A4-DE4A-4C4A-86A8-5B238CF36E59}"/>
              </a:ext>
            </a:extLst>
          </p:cNvPr>
          <p:cNvGrpSpPr/>
          <p:nvPr/>
        </p:nvGrpSpPr>
        <p:grpSpPr>
          <a:xfrm>
            <a:off x="1659767" y="1063463"/>
            <a:ext cx="168320" cy="440430"/>
            <a:chOff x="1573333" y="710747"/>
            <a:chExt cx="168320" cy="44043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94BD05D-A129-4DB6-8F4F-D0AF43AD3168}"/>
                </a:ext>
              </a:extLst>
            </p:cNvPr>
            <p:cNvSpPr/>
            <p:nvPr/>
          </p:nvSpPr>
          <p:spPr>
            <a:xfrm>
              <a:off x="1573333" y="710747"/>
              <a:ext cx="168320" cy="10114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71" name="Elbow Connector 26">
              <a:extLst>
                <a:ext uri="{FF2B5EF4-FFF2-40B4-BE49-F238E27FC236}">
                  <a16:creationId xmlns:a16="http://schemas.microsoft.com/office/drawing/2014/main" id="{2487C967-909C-4B3C-9CCA-DD9F8BB409B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87853" y="981533"/>
              <a:ext cx="339285" cy="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4" name="Elbow Connector 26">
            <a:extLst>
              <a:ext uri="{FF2B5EF4-FFF2-40B4-BE49-F238E27FC236}">
                <a16:creationId xmlns:a16="http://schemas.microsoft.com/office/drawing/2014/main" id="{7BDA7F2E-D385-4DAB-BA60-4D5FB11357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2906" y="3810036"/>
            <a:ext cx="853452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60521" y="2730937"/>
            <a:ext cx="3015019" cy="92339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execute( ):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setNumber</a:t>
            </a:r>
            <a:r>
              <a:rPr lang="en-US" sz="14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CaldendarCommand</a:t>
            </a:r>
            <a:r>
              <a:rPr lang="en-US" sz="1400" dirty="0">
                <a:solidFill>
                  <a:prstClr val="black"/>
                </a:solidFill>
              </a:rPr>
              <a:t>(month: Integer)</a:t>
            </a:r>
          </a:p>
        </p:txBody>
      </p:sp>
      <p:cxnSp>
        <p:nvCxnSpPr>
          <p:cNvPr id="119" name="Elbow Connector 31">
            <a:extLst>
              <a:ext uri="{FF2B5EF4-FFF2-40B4-BE49-F238E27FC236}">
                <a16:creationId xmlns:a16="http://schemas.microsoft.com/office/drawing/2014/main" id="{501C8244-E84B-4427-88BA-336502CC28E8}"/>
              </a:ext>
            </a:extLst>
          </p:cNvPr>
          <p:cNvCxnSpPr>
            <a:cxnSpLocks/>
          </p:cNvCxnSpPr>
          <p:nvPr/>
        </p:nvCxnSpPr>
        <p:spPr>
          <a:xfrm>
            <a:off x="3645188" y="4580156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3" name="Elbow Connector 52">
            <a:extLst>
              <a:ext uri="{FF2B5EF4-FFF2-40B4-BE49-F238E27FC236}">
                <a16:creationId xmlns:a16="http://schemas.microsoft.com/office/drawing/2014/main" id="{40A36D7A-352C-468F-BDC6-E4AEC62F0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7990" y="2593331"/>
            <a:ext cx="168089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60521" y="1386471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CalendarCommand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63759" y="1656927"/>
            <a:ext cx="3011783" cy="121324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daysInMonth</a:t>
            </a:r>
            <a:r>
              <a:rPr lang="en-US" sz="1400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totalDays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totalWeeks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startingDay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month: Integer</a:t>
            </a: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BA3001DF-0641-4E32-8E5A-D3F91BD3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85" y="4588104"/>
            <a:ext cx="3015019" cy="38252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searchDate</a:t>
            </a:r>
            <a:r>
              <a:rPr lang="en-US" sz="1400" dirty="0">
                <a:solidFill>
                  <a:prstClr val="black"/>
                </a:solidFill>
              </a:rPr>
              <a:t>(n: Date): </a:t>
            </a:r>
            <a:r>
              <a:rPr lang="en-US" sz="1400" dirty="0" err="1">
                <a:solidFill>
                  <a:prstClr val="black"/>
                </a:solidFill>
              </a:rPr>
              <a:t>ArrayList</a:t>
            </a:r>
            <a:r>
              <a:rPr lang="en-US" sz="1400" dirty="0">
                <a:solidFill>
                  <a:prstClr val="black"/>
                </a:solidFill>
              </a:rPr>
              <a:t>&lt;task&gt;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585A8E-34BB-4EF0-A867-3553A3A09D14}"/>
              </a:ext>
            </a:extLst>
          </p:cNvPr>
          <p:cNvGrpSpPr/>
          <p:nvPr/>
        </p:nvGrpSpPr>
        <p:grpSpPr>
          <a:xfrm>
            <a:off x="360521" y="511776"/>
            <a:ext cx="1969616" cy="542840"/>
            <a:chOff x="416050" y="246637"/>
            <a:chExt cx="1969616" cy="54284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16051" y="246637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Command {abstract}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EDF78D9-55D3-4D6A-BFC6-49A34D02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0" y="517093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+ execute() {abstract}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86C835-A085-46C2-9BF6-FEAA648D3248}"/>
              </a:ext>
            </a:extLst>
          </p:cNvPr>
          <p:cNvGrpSpPr/>
          <p:nvPr/>
        </p:nvGrpSpPr>
        <p:grpSpPr>
          <a:xfrm>
            <a:off x="4213073" y="473600"/>
            <a:ext cx="3015020" cy="699855"/>
            <a:chOff x="416051" y="3159082"/>
            <a:chExt cx="3015020" cy="699855"/>
          </a:xfrm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CD9573D7-303F-4206-B2C8-E44F0186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88" y="3159082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 err="1">
                  <a:solidFill>
                    <a:prstClr val="black"/>
                  </a:solidFill>
                </a:rPr>
                <a:t>TaskList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AED1BAC2-4F47-4B2F-9754-1F2B5BB8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1" y="3476411"/>
              <a:ext cx="3015019" cy="382526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showUserMessage</a:t>
              </a:r>
              <a:r>
                <a:rPr lang="en-US" sz="1400" dirty="0">
                  <a:solidFill>
                    <a:prstClr val="black"/>
                  </a:solidFill>
                </a:rPr>
                <a:t>(String messages)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BBF62-575E-45D2-B8B7-0F619C4F41E6}"/>
              </a:ext>
            </a:extLst>
          </p:cNvPr>
          <p:cNvGrpSpPr/>
          <p:nvPr/>
        </p:nvGrpSpPr>
        <p:grpSpPr>
          <a:xfrm>
            <a:off x="4998887" y="1830069"/>
            <a:ext cx="3015021" cy="1698320"/>
            <a:chOff x="4354453" y="1907025"/>
            <a:chExt cx="3015021" cy="1698320"/>
          </a:xfrm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93A696B-DF49-4EF4-98B3-3976237B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91" y="22152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checkMonth</a:t>
              </a:r>
              <a:r>
                <a:rPr lang="en-US" sz="1400" dirty="0">
                  <a:solidFill>
                    <a:prstClr val="black"/>
                  </a:solidFill>
                </a:rPr>
                <a:t>: Integer</a:t>
              </a:r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A594A8D3-7FD0-47BC-8251-A10C4C65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4" y="2532582"/>
              <a:ext cx="3015019" cy="1072763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getStartingDay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getTotalWeeks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getTotalDays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getMonthDetails</a:t>
              </a:r>
              <a:r>
                <a:rPr lang="en-US" sz="1400" dirty="0">
                  <a:solidFill>
                    <a:prstClr val="black"/>
                  </a:solidFill>
                </a:rPr>
                <a:t>(): Integer[]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setMonth</a:t>
              </a:r>
              <a:r>
                <a:rPr lang="en-US" sz="1400" dirty="0">
                  <a:solidFill>
                    <a:prstClr val="black"/>
                  </a:solidFill>
                </a:rPr>
                <a:t>(n: Integer) </a:t>
              </a: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5A0121AB-8AF4-4343-87F9-B179D4A6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1907025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Calendar</a:t>
              </a:r>
            </a:p>
          </p:txBody>
        </p:sp>
      </p:grpSp>
      <p:sp>
        <p:nvSpPr>
          <p:cNvPr id="73" name="Rectangle 5">
            <a:extLst>
              <a:ext uri="{FF2B5EF4-FFF2-40B4-BE49-F238E27FC236}">
                <a16:creationId xmlns:a16="http://schemas.microsoft.com/office/drawing/2014/main" id="{9DAB9EB2-54A2-488A-8AF2-DC81AB2C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21" y="4270776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TaskList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4D85A9-2649-4C29-9E22-3D56D78E0B60}"/>
              </a:ext>
            </a:extLst>
          </p:cNvPr>
          <p:cNvGrpSpPr/>
          <p:nvPr/>
        </p:nvGrpSpPr>
        <p:grpSpPr>
          <a:xfrm>
            <a:off x="4998887" y="4156137"/>
            <a:ext cx="3011784" cy="951984"/>
            <a:chOff x="4590107" y="4980898"/>
            <a:chExt cx="3011784" cy="9519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883F64-A120-496D-AA8B-745064EDAF3B}"/>
                </a:ext>
              </a:extLst>
            </p:cNvPr>
            <p:cNvGrpSpPr/>
            <p:nvPr/>
          </p:nvGrpSpPr>
          <p:grpSpPr>
            <a:xfrm>
              <a:off x="4590108" y="4980898"/>
              <a:ext cx="3011783" cy="634656"/>
              <a:chOff x="4590108" y="4980898"/>
              <a:chExt cx="3011783" cy="634656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1699BE5F-AB29-420E-953F-9D97DB10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5298226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872733"/>
                <a:r>
                  <a:rPr lang="en-US" sz="1400" dirty="0">
                    <a:solidFill>
                      <a:prstClr val="black"/>
                    </a:solidFill>
                  </a:rPr>
                  <a:t>- date: Date</a:t>
                </a: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EE1BFE9D-3376-47A3-BB3F-31C0DD6B5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4980898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872733"/>
                <a:r>
                  <a:rPr lang="en-US" sz="1400" dirty="0">
                    <a:solidFill>
                      <a:prstClr val="black"/>
                    </a:solidFill>
                  </a:rPr>
                  <a:t>Task</a:t>
                </a:r>
              </a:p>
            </p:txBody>
          </p:sp>
        </p:grp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B2DD1A0A-4E67-4FD2-9E09-B2F54173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07" y="56155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getDate</a:t>
              </a:r>
              <a:r>
                <a:rPr lang="en-US" sz="1400" dirty="0">
                  <a:solidFill>
                    <a:prstClr val="black"/>
                  </a:solidFill>
                </a:rPr>
                <a:t>(): Date</a:t>
              </a:r>
            </a:p>
          </p:txBody>
        </p:sp>
      </p:grp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FE4B5FA4-4510-4D0A-B474-C9A9F705ACEA}"/>
              </a:ext>
            </a:extLst>
          </p:cNvPr>
          <p:cNvSpPr/>
          <p:nvPr/>
        </p:nvSpPr>
        <p:spPr>
          <a:xfrm>
            <a:off x="3415162" y="4458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273AD3-BE2C-4446-9A8B-0138A25578C2}"/>
              </a:ext>
            </a:extLst>
          </p:cNvPr>
          <p:cNvSpPr txBox="1"/>
          <p:nvPr/>
        </p:nvSpPr>
        <p:spPr>
          <a:xfrm>
            <a:off x="4742171" y="4643395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11754-DA63-4F8A-BEF7-1ADD2AB53210}"/>
              </a:ext>
            </a:extLst>
          </p:cNvPr>
          <p:cNvSpPr txBox="1"/>
          <p:nvPr/>
        </p:nvSpPr>
        <p:spPr>
          <a:xfrm>
            <a:off x="3415162" y="2675814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Check details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351BB7D1-478B-452C-B215-1D0144B98495}"/>
              </a:ext>
            </a:extLst>
          </p:cNvPr>
          <p:cNvSpPr/>
          <p:nvPr/>
        </p:nvSpPr>
        <p:spPr>
          <a:xfrm rot="5400000" flipH="1">
            <a:off x="4572123" y="27773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7667BF-FE9A-426A-915E-F3D548978E1B}"/>
              </a:ext>
            </a:extLst>
          </p:cNvPr>
          <p:cNvSpPr txBox="1"/>
          <p:nvPr/>
        </p:nvSpPr>
        <p:spPr>
          <a:xfrm>
            <a:off x="1832721" y="3930530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B7CD6-B35D-478A-906C-69444881571D}"/>
              </a:ext>
            </a:extLst>
          </p:cNvPr>
          <p:cNvSpPr txBox="1"/>
          <p:nvPr/>
        </p:nvSpPr>
        <p:spPr>
          <a:xfrm>
            <a:off x="2060346" y="3690119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Search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Isosceles Triangle 1">
            <a:extLst>
              <a:ext uri="{FF2B5EF4-FFF2-40B4-BE49-F238E27FC236}">
                <a16:creationId xmlns:a16="http://schemas.microsoft.com/office/drawing/2014/main" id="{4C435F75-8912-4A93-AB8D-0A40A2F17588}"/>
              </a:ext>
            </a:extLst>
          </p:cNvPr>
          <p:cNvSpPr/>
          <p:nvPr/>
        </p:nvSpPr>
        <p:spPr>
          <a:xfrm rot="10800000" flipH="1">
            <a:off x="2201102" y="4004034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D0BD6A-135D-4B71-93DA-74C8AD6B71AB}"/>
              </a:ext>
            </a:extLst>
          </p:cNvPr>
          <p:cNvSpPr txBox="1"/>
          <p:nvPr/>
        </p:nvSpPr>
        <p:spPr>
          <a:xfrm>
            <a:off x="2359520" y="460335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Generate calendar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Elbow Connector 31">
            <a:extLst>
              <a:ext uri="{FF2B5EF4-FFF2-40B4-BE49-F238E27FC236}">
                <a16:creationId xmlns:a16="http://schemas.microsoft.com/office/drawing/2014/main" id="{F64000EB-F797-464E-A843-82836D828CD8}"/>
              </a:ext>
            </a:extLst>
          </p:cNvPr>
          <p:cNvCxnSpPr>
            <a:cxnSpLocks/>
          </p:cNvCxnSpPr>
          <p:nvPr/>
        </p:nvCxnSpPr>
        <p:spPr>
          <a:xfrm>
            <a:off x="2330136" y="780644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7" name="Isosceles Triangle 1">
            <a:extLst>
              <a:ext uri="{FF2B5EF4-FFF2-40B4-BE49-F238E27FC236}">
                <a16:creationId xmlns:a16="http://schemas.microsoft.com/office/drawing/2014/main" id="{AF569B15-BE7C-4B88-A06E-9F915DBACB30}"/>
              </a:ext>
            </a:extLst>
          </p:cNvPr>
          <p:cNvSpPr/>
          <p:nvPr/>
        </p:nvSpPr>
        <p:spPr>
          <a:xfrm rot="5400000" flipH="1">
            <a:off x="3864036" y="55818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32" y="1939967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723278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5259727" y="1393665"/>
            <a:ext cx="3989" cy="155155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68159" y="1046169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CalendarCommand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56956" y="2278759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33805" y="2654977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389" y="2271747"/>
            <a:ext cx="267184" cy="393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85296" y="1046169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TaskList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7234081" y="1784448"/>
            <a:ext cx="403" cy="40217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1480" y="3936450"/>
            <a:ext cx="266007" cy="136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78987" y="1046169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Ui:UI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822253" y="1416634"/>
            <a:ext cx="7544" cy="5166728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22695" y="6022763"/>
            <a:ext cx="267655" cy="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34B9F454-F071-42B2-AF83-6FE3EEC3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70" y="1052478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:Calendar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19480AA3-B70D-4FCB-8341-A878C7D1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408" y="2011066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getMonthDetails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2365354" y="2203452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115AD-9EF6-4C43-92B0-0EA3B18E6D25}"/>
              </a:ext>
            </a:extLst>
          </p:cNvPr>
          <p:cNvGrpSpPr/>
          <p:nvPr/>
        </p:nvGrpSpPr>
        <p:grpSpPr>
          <a:xfrm>
            <a:off x="7098307" y="5712425"/>
            <a:ext cx="271548" cy="289972"/>
            <a:chOff x="9734926" y="5880286"/>
            <a:chExt cx="271548" cy="2899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A53832-EBBB-4DFE-907D-F37A92ECAA5E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51CEDE-8B09-424E-8F33-4C6AD9FE2ACF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1CD1D1-E282-4068-A8A9-10BE617F42C3}"/>
              </a:ext>
            </a:extLst>
          </p:cNvPr>
          <p:cNvGrpSpPr/>
          <p:nvPr/>
        </p:nvGrpSpPr>
        <p:grpSpPr>
          <a:xfrm>
            <a:off x="5127125" y="2823705"/>
            <a:ext cx="271548" cy="289972"/>
            <a:chOff x="9734926" y="5880286"/>
            <a:chExt cx="271548" cy="2899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3A121D-7383-4BFE-8646-8105C8AD615B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B7183C-57DE-44F4-B293-C4667A79E444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64919D8-C3F7-4588-9ACF-020DEC35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1" y="3114203"/>
            <a:ext cx="9113328" cy="2531682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4" name="Snip Single Corner Rectangle 35">
            <a:extLst>
              <a:ext uri="{FF2B5EF4-FFF2-40B4-BE49-F238E27FC236}">
                <a16:creationId xmlns:a16="http://schemas.microsoft.com/office/drawing/2014/main" id="{063C4FBF-9130-49DD-A560-8EA1E0DDAB1C}"/>
              </a:ext>
            </a:extLst>
          </p:cNvPr>
          <p:cNvSpPr/>
          <p:nvPr/>
        </p:nvSpPr>
        <p:spPr>
          <a:xfrm flipV="1">
            <a:off x="499732" y="3108133"/>
            <a:ext cx="518310" cy="320865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7C7916-A4FF-4FCA-A82D-CD0ED9AE6CBB}"/>
              </a:ext>
            </a:extLst>
          </p:cNvPr>
          <p:cNvSpPr/>
          <p:nvPr/>
        </p:nvSpPr>
        <p:spPr bwMode="auto">
          <a:xfrm>
            <a:off x="493536" y="307806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400" dirty="0">
                <a:solidFill>
                  <a:srgbClr val="00B050"/>
                </a:solidFill>
                <a:latin typeface="Calibri"/>
                <a:cs typeface="Arial" charset="0"/>
              </a:rPr>
              <a:t>loop    [weeks in month]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2F612-6322-4F10-8C0D-94C83D309F62}"/>
              </a:ext>
            </a:extLst>
          </p:cNvPr>
          <p:cNvGrpSpPr/>
          <p:nvPr/>
        </p:nvGrpSpPr>
        <p:grpSpPr>
          <a:xfrm>
            <a:off x="683789" y="3521095"/>
            <a:ext cx="6960781" cy="1908853"/>
            <a:chOff x="1517263" y="3525258"/>
            <a:chExt cx="6960781" cy="19088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BF5963-7FC5-471A-BC45-33578BD1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65" name="Snip Single Corner Rectangle 35">
              <a:extLst>
                <a:ext uri="{FF2B5EF4-FFF2-40B4-BE49-F238E27FC236}">
                  <a16:creationId xmlns:a16="http://schemas.microsoft.com/office/drawing/2014/main" id="{E9D9F454-B9F0-4DEA-A98C-5502CB64EA7A}"/>
                </a:ext>
              </a:extLst>
            </p:cNvPr>
            <p:cNvSpPr/>
            <p:nvPr/>
          </p:nvSpPr>
          <p:spPr>
            <a:xfrm flipV="1">
              <a:off x="1524367" y="3525258"/>
              <a:ext cx="518310" cy="320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EBFAF1-03C3-4B5B-9275-6469F7CA63EC}"/>
                </a:ext>
              </a:extLst>
            </p:cNvPr>
            <p:cNvSpPr/>
            <p:nvPr/>
          </p:nvSpPr>
          <p:spPr bwMode="auto">
            <a:xfrm>
              <a:off x="1552043" y="3528946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00B050"/>
                  </a:solidFill>
                  <a:latin typeface="Calibri"/>
                  <a:cs typeface="Arial" charset="0"/>
                </a:rPr>
                <a:t>loop    [days in week]</a:t>
              </a:r>
            </a:p>
          </p:txBody>
        </p:sp>
      </p:grpSp>
      <p:sp>
        <p:nvSpPr>
          <p:cNvPr id="67" name="Text Box 25">
            <a:extLst>
              <a:ext uri="{FF2B5EF4-FFF2-40B4-BE49-F238E27FC236}">
                <a16:creationId xmlns:a16="http://schemas.microsoft.com/office/drawing/2014/main" id="{4EB2540D-2FAE-47EE-B24C-A07EA51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87" y="3640102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searchDate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EC6DF0FD-8817-40B7-A5A7-CA19B8CD8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805" y="3936451"/>
            <a:ext cx="4467674" cy="567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142" y="5305103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Text Box 25">
            <a:extLst>
              <a:ext uri="{FF2B5EF4-FFF2-40B4-BE49-F238E27FC236}">
                <a16:creationId xmlns:a16="http://schemas.microsoft.com/office/drawing/2014/main" id="{26386246-A7D4-4ED4-A45C-AEDF293C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523" y="4997326"/>
            <a:ext cx="171004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List of tasks</a:t>
            </a: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391" y="6014213"/>
            <a:ext cx="7107703" cy="8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87" y="6118699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2362657" y="6535910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689676" y="6499738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712" y="6436923"/>
            <a:ext cx="206494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07" y="2203448"/>
            <a:ext cx="19225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D2F60C31-6FCE-4A6E-93FF-0334D070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59" y="5716161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showUserMessage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0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3" grpId="0" animBg="1"/>
      <p:bldP spid="44" grpId="0"/>
      <p:bldP spid="46" grpId="0" animBg="1"/>
      <p:bldP spid="52" grpId="0" animBg="1"/>
      <p:bldP spid="52" grpId="1" animBg="1"/>
      <p:bldP spid="54" grpId="0" animBg="1"/>
      <p:bldP spid="54" grpId="1" animBg="1"/>
      <p:bldP spid="53" grpId="0"/>
      <p:bldP spid="53" grpId="1"/>
      <p:bldP spid="67" grpId="0"/>
      <p:bldP spid="68" grpId="0" animBg="1"/>
      <p:bldP spid="69" grpId="0" animBg="1"/>
      <p:bldP spid="70" grpId="0"/>
      <p:bldP spid="70" grpId="1"/>
      <p:bldP spid="71" grpId="0" animBg="1"/>
      <p:bldP spid="72" grpId="0"/>
      <p:bldP spid="79" grpId="0" animBg="1"/>
      <p:bldP spid="80" grpId="0" animBg="1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Part</a:t>
            </a:r>
          </a:p>
        </p:txBody>
      </p:sp>
      <p:cxnSp>
        <p:nvCxnSpPr>
          <p:cNvPr id="100" name="Elbow Connector 26"/>
          <p:cNvCxnSpPr>
            <a:cxnSpLocks/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classLevelAttribute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classLevelOperation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MinedCell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Calibri"/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  <a:latin typeface="Calibri"/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: Integer</a:t>
            </a:r>
            <a:br>
              <a:rPr lang="en-US" sz="2000" u="sng" dirty="0">
                <a:solidFill>
                  <a:prstClr val="black"/>
                </a:solidFill>
                <a:latin typeface="Calibri"/>
              </a:rPr>
            </a:br>
            <a:endParaRPr lang="en-US" sz="20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getTotal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startTime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endTime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  <a:latin typeface="Calibri"/>
              </a:rPr>
              <a:t>LoyaltyProgram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Lee:Professor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:Admin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Jon:Studen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:Studen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name = “L. John”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TextUI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latin typeface="Calibri"/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  <a:latin typeface="Calibri"/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548</Words>
  <Application>Microsoft Office PowerPoint</Application>
  <PresentationFormat>Widescreen</PresentationFormat>
  <Paragraphs>187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1_Office Theme</vt:lpstr>
      <vt:lpstr>PowerPoint Presentation</vt:lpstr>
      <vt:lpstr>PowerPoint Presentation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</dc:creator>
  <cp:lastModifiedBy>Daniel Ho</cp:lastModifiedBy>
  <cp:revision>19</cp:revision>
  <dcterms:created xsi:type="dcterms:W3CDTF">2020-03-29T18:40:16Z</dcterms:created>
  <dcterms:modified xsi:type="dcterms:W3CDTF">2020-03-30T04:38:25Z</dcterms:modified>
</cp:coreProperties>
</file>