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ustom.xml" ContentType="application/vnd.openxmlformats-officedocument.custom-propertie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256" r:id="rId2"/>
    <p:sldId id="324" r:id="rId3"/>
    <p:sldId id="266" r:id="rId4"/>
    <p:sldId id="267" r:id="rId5"/>
    <p:sldId id="268" r:id="rId6"/>
    <p:sldId id="330" r:id="rId7"/>
    <p:sldId id="358" r:id="rId8"/>
    <p:sldId id="354" r:id="rId9"/>
    <p:sldId id="359" r:id="rId10"/>
    <p:sldId id="355" r:id="rId11"/>
    <p:sldId id="331" r:id="rId12"/>
    <p:sldId id="332" r:id="rId13"/>
    <p:sldId id="385" r:id="rId14"/>
    <p:sldId id="356" r:id="rId15"/>
    <p:sldId id="357" r:id="rId16"/>
    <p:sldId id="336" r:id="rId17"/>
    <p:sldId id="337" r:id="rId18"/>
    <p:sldId id="338" r:id="rId19"/>
    <p:sldId id="363" r:id="rId20"/>
    <p:sldId id="339" r:id="rId21"/>
    <p:sldId id="367" r:id="rId22"/>
    <p:sldId id="368" r:id="rId23"/>
    <p:sldId id="372" r:id="rId24"/>
    <p:sldId id="369" r:id="rId25"/>
    <p:sldId id="392" r:id="rId26"/>
    <p:sldId id="387" r:id="rId27"/>
    <p:sldId id="373" r:id="rId28"/>
    <p:sldId id="374" r:id="rId29"/>
    <p:sldId id="376" r:id="rId30"/>
    <p:sldId id="389" r:id="rId31"/>
    <p:sldId id="390" r:id="rId32"/>
    <p:sldId id="378" r:id="rId33"/>
    <p:sldId id="379" r:id="rId34"/>
    <p:sldId id="381" r:id="rId35"/>
    <p:sldId id="382" r:id="rId36"/>
    <p:sldId id="259" r:id="rId3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392B"/>
    <a:srgbClr val="B83729"/>
    <a:srgbClr val="64396B"/>
    <a:srgbClr val="4B2A50"/>
    <a:srgbClr val="2B3E4F"/>
    <a:srgbClr val="2980B9"/>
    <a:srgbClr val="F39C12"/>
    <a:srgbClr val="FFFF99"/>
    <a:srgbClr val="FFFFCC"/>
    <a:srgbClr val="F1C6C1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824" autoAdjust="0"/>
    <p:restoredTop sz="81692" autoAdjust="0"/>
  </p:normalViewPr>
  <p:slideViewPr>
    <p:cSldViewPr>
      <p:cViewPr varScale="1">
        <p:scale>
          <a:sx n="55" d="100"/>
          <a:sy n="55" d="100"/>
        </p:scale>
        <p:origin x="-1325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9" d="100"/>
          <a:sy n="99" d="100"/>
        </p:scale>
        <p:origin x="-3576" y="-90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CAA8F0-6A93-42D4-BD30-CC52BFAF4044}" type="datetimeFigureOut">
              <a:rPr lang="zh-CN" altLang="en-US" smtClean="0"/>
              <a:pPr/>
              <a:t>2018/6/27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1D565E-31F4-4A3A-B9F1-A33C10CEC48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5BDD60-50E2-4D32-B722-F7F57C6917F7}" type="datetimeFigureOut">
              <a:rPr lang="zh-CN" altLang="en-US" smtClean="0"/>
              <a:pPr/>
              <a:t>2018/6/27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434C03-E896-4418-8DFA-79B6EA0389E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Html</a:t>
            </a:r>
            <a:r>
              <a:rPr lang="zh-CN" altLang="en-US" dirty="0" smtClean="0"/>
              <a:t>是一门网页编程语言</a:t>
            </a:r>
            <a:r>
              <a:rPr lang="en-US" altLang="zh-CN" dirty="0" smtClean="0"/>
              <a:t>,</a:t>
            </a:r>
            <a:r>
              <a:rPr lang="zh-CN" altLang="en-US" dirty="0" smtClean="0"/>
              <a:t>作用就是用来编写网页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1437241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2112135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语义化标签</a:t>
            </a:r>
            <a:r>
              <a:rPr lang="en-US" altLang="zh-CN" dirty="0" smtClean="0"/>
              <a:t>:html5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规范制定的新标签</a:t>
            </a:r>
            <a:r>
              <a:rPr lang="en-US" altLang="zh-CN" baseline="0" dirty="0" smtClean="0"/>
              <a:t>,</a:t>
            </a:r>
            <a:r>
              <a:rPr lang="zh-CN" altLang="en-US" baseline="0" dirty="0" smtClean="0"/>
              <a:t>用来清晰的描述标签的作用和位置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22752749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软件架构分为两类</a:t>
            </a:r>
            <a:r>
              <a:rPr lang="en-US" altLang="zh-CN" dirty="0" smtClean="0"/>
              <a:t>:</a:t>
            </a:r>
          </a:p>
          <a:p>
            <a:r>
              <a:rPr lang="en-US" altLang="zh-CN" dirty="0" smtClean="0"/>
              <a:t>1.B/S</a:t>
            </a:r>
            <a:r>
              <a:rPr lang="zh-CN" altLang="en-US" dirty="0" smtClean="0"/>
              <a:t>架构</a:t>
            </a:r>
            <a:endParaRPr lang="en-US" altLang="zh-CN" dirty="0" smtClean="0"/>
          </a:p>
          <a:p>
            <a:r>
              <a:rPr lang="en-US" altLang="zh-CN" dirty="0" smtClean="0"/>
              <a:t>2.C/S</a:t>
            </a:r>
            <a:r>
              <a:rPr lang="zh-CN" altLang="en-US" dirty="0" smtClean="0"/>
              <a:t>架构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静态资源</a:t>
            </a:r>
            <a:r>
              <a:rPr lang="en-US" altLang="zh-CN" dirty="0" smtClean="0"/>
              <a:t>:css,html</a:t>
            </a:r>
            <a:r>
              <a:rPr lang="zh-CN" altLang="en-US" dirty="0" smtClean="0"/>
              <a:t>等</a:t>
            </a:r>
            <a:endParaRPr lang="en-US" altLang="zh-CN" dirty="0" smtClean="0"/>
          </a:p>
          <a:p>
            <a:r>
              <a:rPr lang="zh-CN" altLang="en-US" dirty="0" smtClean="0"/>
              <a:t>动态资源</a:t>
            </a:r>
            <a:r>
              <a:rPr lang="en-US" altLang="zh-CN" dirty="0" smtClean="0"/>
              <a:t>:jsp</a:t>
            </a:r>
            <a:r>
              <a:rPr lang="zh-CN" altLang="en-US" dirty="0" smtClean="0"/>
              <a:t>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2018/6/27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2018/6/27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2018/6/27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E6C31-EE7A-4411-A45C-DDF7D2352E4A}" type="datetimeFigureOut">
              <a:rPr lang="zh-CN" altLang="en-US" smtClean="0"/>
              <a:pPr/>
              <a:t>2018/6/27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4_HTML&#27010;&#24565;&#20171;&#32461;.avi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5_HTML&#24555;&#36895;&#20837;&#38376;.avi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6_HTML&#26631;&#31614;_&#25991;&#20214;&#26631;&#31614;.avi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7_HTML&#26631;&#31614;_&#25991;&#26412;&#26631;&#31614;1.avi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8_HTML&#26631;&#31614;_&#25991;&#26412;&#26631;&#31614;2.avi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9_HTML&#26631;&#31614;_&#25991;&#26412;&#26631;&#31614;_&#32451;&#20064;.avi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10_HTML&#26631;&#31614;_&#22270;&#29255;&#26631;&#31614;.avi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11_HTML&#26631;&#31614;_&#21015;&#34920;&#26631;&#31614;.avi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12_HTML&#26631;&#31614;_&#38142;&#25509;&#26631;&#31614;.avi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13_HTML&#26631;&#31614;_&#22359;&#26631;&#31614;.avi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14_HTML&#26631;&#31614;_&#35821;&#20041;&#21270;&#26631;&#31614;.avi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15_HTML&#26631;&#31614;_&#34920;&#26684;&#26631;&#31614;1.avi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16_HTML&#26631;&#31614;_&#34920;&#26684;&#26631;&#31614;2.avi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17_HTML&#26631;&#31614;_&#32508;&#21512;&#26696;&#20363;_&#20998;&#26512;.avi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18_HTML&#26631;&#31614;_&#32508;&#21512;&#26696;&#20363;_&#23454;&#29616;.avi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1_&#20170;&#26085;&#20869;&#23481;.avi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2_&#27010;&#24565;&#20171;&#32461;_&#36719;&#20214;&#26550;&#26500;.avi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3_&#27010;&#24565;&#20171;&#32461;_&#36164;&#28304;&#20998;&#31867;.avi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497381"/>
            <a:ext cx="91440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Day07_HTML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/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692503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学习目标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：了解什么是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掌握程度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：了解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时长：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05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42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1.4 </a:t>
            </a: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概念介绍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30" name="椭圆 29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1" name="椭圆 30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矩形 56"/>
          <p:cNvSpPr/>
          <p:nvPr/>
        </p:nvSpPr>
        <p:spPr>
          <a:xfrm>
            <a:off x="2196184" y="1800000"/>
            <a:ext cx="563502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2.1 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快速入门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2.2 HTML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文件标签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2.3 HTML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文本标签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2196184" y="1800000"/>
            <a:ext cx="6408712" cy="1656184"/>
          </a:xfrm>
          <a:prstGeom prst="rect">
            <a:avLst/>
          </a:prstGeom>
          <a:noFill/>
          <a:ln w="6350">
            <a:solidFill>
              <a:srgbClr val="C039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1115616" y="2852936"/>
            <a:ext cx="455940" cy="720079"/>
            <a:chOff x="938165" y="3776025"/>
            <a:chExt cx="262688" cy="414871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39" name="圆角矩形 38"/>
            <p:cNvSpPr/>
            <p:nvPr/>
          </p:nvSpPr>
          <p:spPr>
            <a:xfrm>
              <a:off x="941470" y="3776143"/>
              <a:ext cx="259383" cy="8197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0" name="圆角矩形 39"/>
            <p:cNvSpPr/>
            <p:nvPr/>
          </p:nvSpPr>
          <p:spPr>
            <a:xfrm rot="5400000">
              <a:off x="1033781" y="3864309"/>
              <a:ext cx="255356" cy="7878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1" name="圆角矩形 40"/>
            <p:cNvSpPr/>
            <p:nvPr/>
          </p:nvSpPr>
          <p:spPr>
            <a:xfrm>
              <a:off x="938168" y="3949409"/>
              <a:ext cx="262685" cy="8197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2" name="圆角矩形 41"/>
            <p:cNvSpPr/>
            <p:nvPr/>
          </p:nvSpPr>
          <p:spPr>
            <a:xfrm rot="5400000">
              <a:off x="858226" y="4029348"/>
              <a:ext cx="237062" cy="7718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3" name="圆角矩形 42"/>
            <p:cNvSpPr/>
            <p:nvPr/>
          </p:nvSpPr>
          <p:spPr>
            <a:xfrm>
              <a:off x="938166" y="4108925"/>
              <a:ext cx="259383" cy="8197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746647" y="1330095"/>
            <a:ext cx="185809" cy="422295"/>
            <a:chOff x="2339752" y="1412776"/>
            <a:chExt cx="792088" cy="1800200"/>
          </a:xfrm>
          <a:solidFill>
            <a:schemeClr val="bg1"/>
          </a:solidFill>
        </p:grpSpPr>
        <p:sp>
          <p:nvSpPr>
            <p:cNvPr id="45" name="圆角矩形 44"/>
            <p:cNvSpPr/>
            <p:nvPr/>
          </p:nvSpPr>
          <p:spPr>
            <a:xfrm>
              <a:off x="2339752" y="1412776"/>
              <a:ext cx="792088" cy="36004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圆角矩形 45"/>
            <p:cNvSpPr/>
            <p:nvPr/>
          </p:nvSpPr>
          <p:spPr>
            <a:xfrm rot="5400000">
              <a:off x="2051720" y="2132856"/>
              <a:ext cx="1800200" cy="36004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" name="矩形 28"/>
          <p:cNvSpPr/>
          <p:nvPr/>
        </p:nvSpPr>
        <p:spPr>
          <a:xfrm>
            <a:off x="540000" y="1800000"/>
            <a:ext cx="1656184" cy="165618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200" b="1" dirty="0">
                <a:latin typeface="+mn-ea"/>
              </a:rPr>
              <a:t>02</a:t>
            </a:r>
            <a:endParaRPr lang="zh-CN" altLang="en-US" sz="7200" b="1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/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449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学习目标：知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道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的编写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掌握程度：了解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时长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09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2.1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快速入门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46" name="圆角矩形 45"/>
          <p:cNvSpPr/>
          <p:nvPr/>
        </p:nvSpPr>
        <p:spPr>
          <a:xfrm>
            <a:off x="611560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Html</a:t>
            </a:r>
            <a:r>
              <a:rPr lang="zh-CN" altLang="en-US" dirty="0" smtClean="0">
                <a:solidFill>
                  <a:schemeClr val="bg1"/>
                </a:solidFill>
              </a:rPr>
              <a:t>的作用</a:t>
            </a:r>
            <a:endParaRPr lang="en-US" altLang="zh-CN" dirty="0">
              <a:solidFill>
                <a:schemeClr val="bg1"/>
              </a:solidFill>
            </a:endParaRPr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2.1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快速入门</a:t>
            </a:r>
            <a:endParaRPr lang="en-US" altLang="zh-CN" sz="2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771793" y="2579555"/>
            <a:ext cx="5580125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的具体用途？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3028585" y="4365104"/>
            <a:ext cx="6120680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9" name="椭圆 28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0" name="椭圆 29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grpSp>
        <p:nvGrpSpPr>
          <p:cNvPr id="37" name="组合 36"/>
          <p:cNvGrpSpPr/>
          <p:nvPr/>
        </p:nvGrpSpPr>
        <p:grpSpPr>
          <a:xfrm>
            <a:off x="539552" y="2520000"/>
            <a:ext cx="2232248" cy="1872208"/>
            <a:chOff x="827584" y="2564904"/>
            <a:chExt cx="2232248" cy="2016224"/>
          </a:xfrm>
        </p:grpSpPr>
        <p:sp>
          <p:nvSpPr>
            <p:cNvPr id="38" name="圆角矩形 37"/>
            <p:cNvSpPr/>
            <p:nvPr/>
          </p:nvSpPr>
          <p:spPr>
            <a:xfrm>
              <a:off x="827584" y="2564904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内容占位符 2"/>
            <p:cNvSpPr txBox="1"/>
            <p:nvPr/>
          </p:nvSpPr>
          <p:spPr>
            <a:xfrm>
              <a:off x="1545102" y="3719059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anose="020B0604020202020204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问答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1690663" y="2996952"/>
              <a:ext cx="506083" cy="506083"/>
              <a:chOff x="643766" y="1652107"/>
              <a:chExt cx="506083" cy="506083"/>
            </a:xfrm>
          </p:grpSpPr>
          <p:sp>
            <p:nvSpPr>
              <p:cNvPr id="41" name="椭圆 40"/>
              <p:cNvSpPr/>
              <p:nvPr/>
            </p:nvSpPr>
            <p:spPr>
              <a:xfrm>
                <a:off x="643766" y="1652107"/>
                <a:ext cx="506083" cy="506083"/>
              </a:xfrm>
              <a:prstGeom prst="ellipse">
                <a:avLst/>
              </a:prstGeom>
              <a:solidFill>
                <a:srgbClr val="F39C1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AutoShape 104"/>
              <p:cNvSpPr/>
              <p:nvPr/>
            </p:nvSpPr>
            <p:spPr bwMode="auto">
              <a:xfrm>
                <a:off x="753549" y="1734865"/>
                <a:ext cx="302608" cy="35312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6971"/>
                    </a:moveTo>
                    <a:cubicBezTo>
                      <a:pt x="10181" y="16971"/>
                      <a:pt x="9546" y="16918"/>
                      <a:pt x="8912" y="16811"/>
                    </a:cubicBezTo>
                    <a:cubicBezTo>
                      <a:pt x="8847" y="16800"/>
                      <a:pt x="8781" y="16794"/>
                      <a:pt x="8716" y="16794"/>
                    </a:cubicBezTo>
                    <a:cubicBezTo>
                      <a:pt x="8315" y="16794"/>
                      <a:pt x="7931" y="16999"/>
                      <a:pt x="7673" y="17359"/>
                    </a:cubicBezTo>
                    <a:cubicBezTo>
                      <a:pt x="7384" y="17761"/>
                      <a:pt x="6563" y="18657"/>
                      <a:pt x="5591" y="19318"/>
                    </a:cubicBezTo>
                    <a:cubicBezTo>
                      <a:pt x="5854" y="18628"/>
                      <a:pt x="6060" y="17853"/>
                      <a:pt x="6074" y="17056"/>
                    </a:cubicBezTo>
                    <a:cubicBezTo>
                      <a:pt x="6078" y="17006"/>
                      <a:pt x="6080" y="16956"/>
                      <a:pt x="6080" y="16914"/>
                    </a:cubicBezTo>
                    <a:cubicBezTo>
                      <a:pt x="6080" y="16334"/>
                      <a:pt x="5796" y="15803"/>
                      <a:pt x="5344" y="15540"/>
                    </a:cubicBezTo>
                    <a:cubicBezTo>
                      <a:pt x="2843" y="14080"/>
                      <a:pt x="1349" y="11731"/>
                      <a:pt x="1349" y="9257"/>
                    </a:cubicBezTo>
                    <a:cubicBezTo>
                      <a:pt x="1349" y="5003"/>
                      <a:pt x="5588" y="1542"/>
                      <a:pt x="10800" y="1542"/>
                    </a:cubicBezTo>
                    <a:cubicBezTo>
                      <a:pt x="16011" y="1542"/>
                      <a:pt x="20249" y="5003"/>
                      <a:pt x="20249" y="9257"/>
                    </a:cubicBezTo>
                    <a:cubicBezTo>
                      <a:pt x="20249" y="13510"/>
                      <a:pt x="16011" y="16971"/>
                      <a:pt x="10800" y="16971"/>
                    </a:cubicBezTo>
                    <a:moveTo>
                      <a:pt x="10800" y="0"/>
                    </a:moveTo>
                    <a:cubicBezTo>
                      <a:pt x="4835" y="0"/>
                      <a:pt x="0" y="4144"/>
                      <a:pt x="0" y="9257"/>
                    </a:cubicBezTo>
                    <a:cubicBezTo>
                      <a:pt x="0" y="12440"/>
                      <a:pt x="1875" y="15248"/>
                      <a:pt x="4730" y="16914"/>
                    </a:cubicBezTo>
                    <a:cubicBezTo>
                      <a:pt x="4730" y="16935"/>
                      <a:pt x="4724" y="16949"/>
                      <a:pt x="4724" y="16971"/>
                    </a:cubicBezTo>
                    <a:cubicBezTo>
                      <a:pt x="4724" y="18354"/>
                      <a:pt x="3821" y="19843"/>
                      <a:pt x="3423" y="20625"/>
                    </a:cubicBezTo>
                    <a:lnTo>
                      <a:pt x="3425" y="20625"/>
                    </a:lnTo>
                    <a:cubicBezTo>
                      <a:pt x="3393" y="20709"/>
                      <a:pt x="3374" y="20802"/>
                      <a:pt x="3374" y="20900"/>
                    </a:cubicBezTo>
                    <a:cubicBezTo>
                      <a:pt x="3374" y="21287"/>
                      <a:pt x="3648" y="21600"/>
                      <a:pt x="3986" y="21600"/>
                    </a:cubicBezTo>
                    <a:cubicBezTo>
                      <a:pt x="4049" y="21600"/>
                      <a:pt x="4161" y="21580"/>
                      <a:pt x="4158" y="21590"/>
                    </a:cubicBezTo>
                    <a:cubicBezTo>
                      <a:pt x="6268" y="21195"/>
                      <a:pt x="8255" y="18979"/>
                      <a:pt x="8716" y="18338"/>
                    </a:cubicBezTo>
                    <a:cubicBezTo>
                      <a:pt x="9391" y="18451"/>
                      <a:pt x="10086" y="18514"/>
                      <a:pt x="10800" y="18514"/>
                    </a:cubicBezTo>
                    <a:cubicBezTo>
                      <a:pt x="16764" y="18514"/>
                      <a:pt x="21600" y="14369"/>
                      <a:pt x="21600" y="9257"/>
                    </a:cubicBezTo>
                    <a:cubicBezTo>
                      <a:pt x="21600" y="4144"/>
                      <a:pt x="16764" y="0"/>
                      <a:pt x="10800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endParaRPr lang="en-US" sz="30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</p:spTree>
    <p:extLst>
      <p:ext uri="{BB962C8B-B14F-4D97-AF65-F5344CB8AC3E}">
        <p14:creationId xmlns="" xmlns:p14="http://schemas.microsoft.com/office/powerpoint/2010/main" val="10901394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/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449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学习目标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：文件标签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掌握程度：应用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时长：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2.2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HTML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文件标签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46" name="圆角矩形 45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/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449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学习目标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：文本标签的使用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掌握程度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：应用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时长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2.3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HTML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文本标签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46" name="圆角矩形 45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矩形 98"/>
          <p:cNvSpPr/>
          <p:nvPr/>
        </p:nvSpPr>
        <p:spPr>
          <a:xfrm>
            <a:off x="2196184" y="1832839"/>
            <a:ext cx="524368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3.1 HTML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文本标签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 HTML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文本标签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练习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3.3 HTML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图片标签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2196184" y="1806231"/>
            <a:ext cx="6408712" cy="1656184"/>
          </a:xfrm>
          <a:prstGeom prst="rect">
            <a:avLst/>
          </a:prstGeom>
          <a:noFill/>
          <a:ln w="6350">
            <a:solidFill>
              <a:srgbClr val="C039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46" name="组合 45"/>
          <p:cNvGrpSpPr/>
          <p:nvPr/>
        </p:nvGrpSpPr>
        <p:grpSpPr>
          <a:xfrm>
            <a:off x="1106687" y="1762143"/>
            <a:ext cx="185809" cy="422295"/>
            <a:chOff x="2339752" y="1412776"/>
            <a:chExt cx="792088" cy="1800200"/>
          </a:xfrm>
          <a:solidFill>
            <a:schemeClr val="bg1"/>
          </a:solidFill>
        </p:grpSpPr>
        <p:sp>
          <p:nvSpPr>
            <p:cNvPr id="53" name="圆角矩形 52"/>
            <p:cNvSpPr/>
            <p:nvPr/>
          </p:nvSpPr>
          <p:spPr>
            <a:xfrm>
              <a:off x="2339752" y="1412776"/>
              <a:ext cx="792088" cy="36004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圆角矩形 53"/>
            <p:cNvSpPr/>
            <p:nvPr/>
          </p:nvSpPr>
          <p:spPr>
            <a:xfrm rot="5400000">
              <a:off x="2051720" y="2132856"/>
              <a:ext cx="1800200" cy="36004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4" name="矩形 63"/>
          <p:cNvSpPr/>
          <p:nvPr/>
        </p:nvSpPr>
        <p:spPr>
          <a:xfrm>
            <a:off x="540000" y="1800000"/>
            <a:ext cx="1656184" cy="165618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200" b="1" dirty="0">
                <a:latin typeface="+mn-ea"/>
              </a:rPr>
              <a:t>03</a:t>
            </a:r>
            <a:endParaRPr lang="zh-CN" altLang="en-US" sz="7200" b="1" dirty="0">
              <a:latin typeface="+mn-e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/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665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学习目标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：文本标签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掌握程度：应用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时长：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38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3.1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HTML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文本标签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39" name="椭圆 38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35" name="图片 34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6931" y="3664807"/>
            <a:ext cx="3511006" cy="2541822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/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60254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学习目标：能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够使用文本标签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掌握程度：应用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时长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59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HTML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文本标签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练习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467544" y="3717032"/>
            <a:ext cx="3812060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38" name="椭圆 37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9" name="椭圆 38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35" name="图片 34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6154" y="3632279"/>
            <a:ext cx="3511006" cy="2541822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HTML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文本标签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练习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771793" y="2579555"/>
            <a:ext cx="55801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分钟）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练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习常用的文本标签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3028585" y="4365104"/>
            <a:ext cx="6120680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9" name="椭圆 28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0" name="椭圆 29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grpSp>
        <p:nvGrpSpPr>
          <p:cNvPr id="37" name="组合 36"/>
          <p:cNvGrpSpPr/>
          <p:nvPr/>
        </p:nvGrpSpPr>
        <p:grpSpPr>
          <a:xfrm>
            <a:off x="539552" y="2520000"/>
            <a:ext cx="2232248" cy="1872208"/>
            <a:chOff x="827584" y="2564904"/>
            <a:chExt cx="2232248" cy="2016224"/>
          </a:xfrm>
        </p:grpSpPr>
        <p:sp>
          <p:nvSpPr>
            <p:cNvPr id="38" name="圆角矩形 37"/>
            <p:cNvSpPr/>
            <p:nvPr/>
          </p:nvSpPr>
          <p:spPr>
            <a:xfrm>
              <a:off x="827584" y="2564904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内容占位符 2"/>
            <p:cNvSpPr txBox="1"/>
            <p:nvPr/>
          </p:nvSpPr>
          <p:spPr>
            <a:xfrm>
              <a:off x="1545102" y="3719059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anose="020B0604020202020204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练习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1690663" y="2996952"/>
              <a:ext cx="506083" cy="506083"/>
              <a:chOff x="643766" y="1652107"/>
              <a:chExt cx="506083" cy="506083"/>
            </a:xfrm>
          </p:grpSpPr>
          <p:sp>
            <p:nvSpPr>
              <p:cNvPr id="41" name="椭圆 40"/>
              <p:cNvSpPr/>
              <p:nvPr/>
            </p:nvSpPr>
            <p:spPr>
              <a:xfrm>
                <a:off x="643766" y="1652107"/>
                <a:ext cx="506083" cy="506083"/>
              </a:xfrm>
              <a:prstGeom prst="ellipse">
                <a:avLst/>
              </a:prstGeom>
              <a:solidFill>
                <a:srgbClr val="F39C1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AutoShape 104"/>
              <p:cNvSpPr/>
              <p:nvPr/>
            </p:nvSpPr>
            <p:spPr bwMode="auto">
              <a:xfrm>
                <a:off x="753549" y="1734865"/>
                <a:ext cx="302608" cy="35312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6971"/>
                    </a:moveTo>
                    <a:cubicBezTo>
                      <a:pt x="10181" y="16971"/>
                      <a:pt x="9546" y="16918"/>
                      <a:pt x="8912" y="16811"/>
                    </a:cubicBezTo>
                    <a:cubicBezTo>
                      <a:pt x="8847" y="16800"/>
                      <a:pt x="8781" y="16794"/>
                      <a:pt x="8716" y="16794"/>
                    </a:cubicBezTo>
                    <a:cubicBezTo>
                      <a:pt x="8315" y="16794"/>
                      <a:pt x="7931" y="16999"/>
                      <a:pt x="7673" y="17359"/>
                    </a:cubicBezTo>
                    <a:cubicBezTo>
                      <a:pt x="7384" y="17761"/>
                      <a:pt x="6563" y="18657"/>
                      <a:pt x="5591" y="19318"/>
                    </a:cubicBezTo>
                    <a:cubicBezTo>
                      <a:pt x="5854" y="18628"/>
                      <a:pt x="6060" y="17853"/>
                      <a:pt x="6074" y="17056"/>
                    </a:cubicBezTo>
                    <a:cubicBezTo>
                      <a:pt x="6078" y="17006"/>
                      <a:pt x="6080" y="16956"/>
                      <a:pt x="6080" y="16914"/>
                    </a:cubicBezTo>
                    <a:cubicBezTo>
                      <a:pt x="6080" y="16334"/>
                      <a:pt x="5796" y="15803"/>
                      <a:pt x="5344" y="15540"/>
                    </a:cubicBezTo>
                    <a:cubicBezTo>
                      <a:pt x="2843" y="14080"/>
                      <a:pt x="1349" y="11731"/>
                      <a:pt x="1349" y="9257"/>
                    </a:cubicBezTo>
                    <a:cubicBezTo>
                      <a:pt x="1349" y="5003"/>
                      <a:pt x="5588" y="1542"/>
                      <a:pt x="10800" y="1542"/>
                    </a:cubicBezTo>
                    <a:cubicBezTo>
                      <a:pt x="16011" y="1542"/>
                      <a:pt x="20249" y="5003"/>
                      <a:pt x="20249" y="9257"/>
                    </a:cubicBezTo>
                    <a:cubicBezTo>
                      <a:pt x="20249" y="13510"/>
                      <a:pt x="16011" y="16971"/>
                      <a:pt x="10800" y="16971"/>
                    </a:cubicBezTo>
                    <a:moveTo>
                      <a:pt x="10800" y="0"/>
                    </a:moveTo>
                    <a:cubicBezTo>
                      <a:pt x="4835" y="0"/>
                      <a:pt x="0" y="4144"/>
                      <a:pt x="0" y="9257"/>
                    </a:cubicBezTo>
                    <a:cubicBezTo>
                      <a:pt x="0" y="12440"/>
                      <a:pt x="1875" y="15248"/>
                      <a:pt x="4730" y="16914"/>
                    </a:cubicBezTo>
                    <a:cubicBezTo>
                      <a:pt x="4730" y="16935"/>
                      <a:pt x="4724" y="16949"/>
                      <a:pt x="4724" y="16971"/>
                    </a:cubicBezTo>
                    <a:cubicBezTo>
                      <a:pt x="4724" y="18354"/>
                      <a:pt x="3821" y="19843"/>
                      <a:pt x="3423" y="20625"/>
                    </a:cubicBezTo>
                    <a:lnTo>
                      <a:pt x="3425" y="20625"/>
                    </a:lnTo>
                    <a:cubicBezTo>
                      <a:pt x="3393" y="20709"/>
                      <a:pt x="3374" y="20802"/>
                      <a:pt x="3374" y="20900"/>
                    </a:cubicBezTo>
                    <a:cubicBezTo>
                      <a:pt x="3374" y="21287"/>
                      <a:pt x="3648" y="21600"/>
                      <a:pt x="3986" y="21600"/>
                    </a:cubicBezTo>
                    <a:cubicBezTo>
                      <a:pt x="4049" y="21600"/>
                      <a:pt x="4161" y="21580"/>
                      <a:pt x="4158" y="21590"/>
                    </a:cubicBezTo>
                    <a:cubicBezTo>
                      <a:pt x="6268" y="21195"/>
                      <a:pt x="8255" y="18979"/>
                      <a:pt x="8716" y="18338"/>
                    </a:cubicBezTo>
                    <a:cubicBezTo>
                      <a:pt x="9391" y="18451"/>
                      <a:pt x="10086" y="18514"/>
                      <a:pt x="10800" y="18514"/>
                    </a:cubicBezTo>
                    <a:cubicBezTo>
                      <a:pt x="16764" y="18514"/>
                      <a:pt x="21600" y="14369"/>
                      <a:pt x="21600" y="9257"/>
                    </a:cubicBezTo>
                    <a:cubicBezTo>
                      <a:pt x="21600" y="4144"/>
                      <a:pt x="16764" y="0"/>
                      <a:pt x="10800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endParaRPr lang="en-US" sz="30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Box 128"/>
          <p:cNvSpPr txBox="1"/>
          <p:nvPr/>
        </p:nvSpPr>
        <p:spPr>
          <a:xfrm>
            <a:off x="611560" y="1628800"/>
            <a:ext cx="7848872" cy="1898586"/>
          </a:xfrm>
          <a:prstGeom prst="rect">
            <a:avLst/>
          </a:prstGeom>
          <a:noFill/>
          <a:ln>
            <a:noFill/>
          </a:ln>
        </p:spPr>
        <p:txBody>
          <a:bodyPr wrap="square" lIns="51425" tIns="25712" rIns="51425" bIns="25712" rtlCol="0">
            <a:spAutoFit/>
          </a:bodyPr>
          <a:lstStyle/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 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理解什么是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html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掌握常用的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html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标签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能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够使用标签编写网页</a:t>
            </a:r>
            <a:endParaRPr lang="id-ID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  <p:sp>
        <p:nvSpPr>
          <p:cNvPr id="13" name="TextBox 128"/>
          <p:cNvSpPr txBox="1"/>
          <p:nvPr/>
        </p:nvSpPr>
        <p:spPr>
          <a:xfrm>
            <a:off x="2262651" y="4864989"/>
            <a:ext cx="450103" cy="359703"/>
          </a:xfrm>
          <a:prstGeom prst="rect">
            <a:avLst/>
          </a:prstGeom>
          <a:noFill/>
        </p:spPr>
        <p:txBody>
          <a:bodyPr wrap="none" lIns="51425" tIns="25712" rIns="51425" bIns="25712" rtlCol="0">
            <a:spAutoFit/>
          </a:bodyPr>
          <a:lstStyle/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endParaRPr lang="id-ID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/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097666" y="1728608"/>
            <a:ext cx="644475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学习目标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独立使用图片标签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程度：应用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时长：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09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49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3.3  HTML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图片标签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38" name="椭圆 37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9" name="椭圆 38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35" name="图片 34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19" y="3666083"/>
            <a:ext cx="3511006" cy="2541822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矩形 56"/>
          <p:cNvSpPr/>
          <p:nvPr/>
        </p:nvSpPr>
        <p:spPr>
          <a:xfrm>
            <a:off x="2196183" y="1800000"/>
            <a:ext cx="563502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4.1 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列表标签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4.2 HTML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链接标签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4.3 HTML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块标签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2196184" y="1800000"/>
            <a:ext cx="6408712" cy="1656184"/>
          </a:xfrm>
          <a:prstGeom prst="rect">
            <a:avLst/>
          </a:prstGeom>
          <a:noFill/>
          <a:ln w="6350">
            <a:solidFill>
              <a:srgbClr val="C039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1115616" y="2852936"/>
            <a:ext cx="455940" cy="720079"/>
            <a:chOff x="938165" y="3776025"/>
            <a:chExt cx="262688" cy="414871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39" name="圆角矩形 38"/>
            <p:cNvSpPr/>
            <p:nvPr/>
          </p:nvSpPr>
          <p:spPr>
            <a:xfrm>
              <a:off x="941470" y="3776143"/>
              <a:ext cx="259383" cy="8197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0" name="圆角矩形 39"/>
            <p:cNvSpPr/>
            <p:nvPr/>
          </p:nvSpPr>
          <p:spPr>
            <a:xfrm rot="5400000">
              <a:off x="1033781" y="3864309"/>
              <a:ext cx="255356" cy="7878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1" name="圆角矩形 40"/>
            <p:cNvSpPr/>
            <p:nvPr/>
          </p:nvSpPr>
          <p:spPr>
            <a:xfrm>
              <a:off x="938168" y="3949409"/>
              <a:ext cx="262685" cy="8197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2" name="圆角矩形 41"/>
            <p:cNvSpPr/>
            <p:nvPr/>
          </p:nvSpPr>
          <p:spPr>
            <a:xfrm rot="5400000">
              <a:off x="858226" y="4029348"/>
              <a:ext cx="237062" cy="7718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3" name="圆角矩形 42"/>
            <p:cNvSpPr/>
            <p:nvPr/>
          </p:nvSpPr>
          <p:spPr>
            <a:xfrm>
              <a:off x="938166" y="4108925"/>
              <a:ext cx="259383" cy="8197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746647" y="1330095"/>
            <a:ext cx="185809" cy="422295"/>
            <a:chOff x="2339752" y="1412776"/>
            <a:chExt cx="792088" cy="1800200"/>
          </a:xfrm>
          <a:solidFill>
            <a:schemeClr val="bg1"/>
          </a:solidFill>
        </p:grpSpPr>
        <p:sp>
          <p:nvSpPr>
            <p:cNvPr id="45" name="圆角矩形 44"/>
            <p:cNvSpPr/>
            <p:nvPr/>
          </p:nvSpPr>
          <p:spPr>
            <a:xfrm>
              <a:off x="2339752" y="1412776"/>
              <a:ext cx="792088" cy="36004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圆角矩形 45"/>
            <p:cNvSpPr/>
            <p:nvPr/>
          </p:nvSpPr>
          <p:spPr>
            <a:xfrm rot="5400000">
              <a:off x="2051720" y="2132856"/>
              <a:ext cx="1800200" cy="36004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" name="矩形 28"/>
          <p:cNvSpPr/>
          <p:nvPr/>
        </p:nvSpPr>
        <p:spPr>
          <a:xfrm>
            <a:off x="540000" y="1800000"/>
            <a:ext cx="1656184" cy="165618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200" b="1">
                <a:latin typeface="+mn-ea"/>
              </a:rPr>
              <a:t>04</a:t>
            </a:r>
            <a:endParaRPr lang="zh-CN" altLang="en-US" sz="7200" b="1" dirty="0">
              <a:latin typeface="+mn-e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/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449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学习目标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独立使用列表标签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掌握程度：应用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时长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07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4.1  HTML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</a:t>
            </a: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列表标签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46" name="圆角矩形 45"/>
          <p:cNvSpPr/>
          <p:nvPr/>
        </p:nvSpPr>
        <p:spPr>
          <a:xfrm>
            <a:off x="611560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4.1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HTML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列表标签</a:t>
            </a: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131840" y="1988840"/>
            <a:ext cx="5580125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Ø"/>
              <a:defRPr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869920" y="2520000"/>
            <a:ext cx="5446495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(10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钟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练习列表标签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6" name="椭圆 25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27" name="椭圆 26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grpSp>
        <p:nvGrpSpPr>
          <p:cNvPr id="40" name="组合 39"/>
          <p:cNvGrpSpPr/>
          <p:nvPr/>
        </p:nvGrpSpPr>
        <p:grpSpPr>
          <a:xfrm>
            <a:off x="540000" y="2520000"/>
            <a:ext cx="2232248" cy="2016224"/>
            <a:chOff x="829871" y="4136673"/>
            <a:chExt cx="2232248" cy="2016224"/>
          </a:xfrm>
        </p:grpSpPr>
        <p:sp>
          <p:nvSpPr>
            <p:cNvPr id="41" name="内容占位符 2"/>
            <p:cNvSpPr txBox="1"/>
            <p:nvPr/>
          </p:nvSpPr>
          <p:spPr>
            <a:xfrm>
              <a:off x="1544588" y="5245661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anose="020B0604020202020204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练习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42" name="组合 41"/>
            <p:cNvGrpSpPr/>
            <p:nvPr/>
          </p:nvGrpSpPr>
          <p:grpSpPr>
            <a:xfrm>
              <a:off x="1691696" y="4503039"/>
              <a:ext cx="506083" cy="506083"/>
              <a:chOff x="713747" y="1652107"/>
              <a:chExt cx="506083" cy="506083"/>
            </a:xfrm>
          </p:grpSpPr>
          <p:sp>
            <p:nvSpPr>
              <p:cNvPr id="44" name="椭圆 43"/>
              <p:cNvSpPr/>
              <p:nvPr/>
            </p:nvSpPr>
            <p:spPr>
              <a:xfrm>
                <a:off x="713747" y="1652107"/>
                <a:ext cx="506083" cy="506083"/>
              </a:xfrm>
              <a:prstGeom prst="ellipse">
                <a:avLst/>
              </a:prstGeom>
              <a:solidFill>
                <a:srgbClr val="2980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5" name="AutoShape 112"/>
              <p:cNvSpPr/>
              <p:nvPr/>
            </p:nvSpPr>
            <p:spPr bwMode="auto">
              <a:xfrm>
                <a:off x="811420" y="1732144"/>
                <a:ext cx="264394" cy="353129"/>
              </a:xfrm>
              <a:custGeom>
                <a:avLst/>
                <a:gdLst>
                  <a:gd name="T0" fmla="*/ 10510 w 21020"/>
                  <a:gd name="T1" fmla="*/ 10800 h 21600"/>
                  <a:gd name="T2" fmla="*/ 10510 w 21020"/>
                  <a:gd name="T3" fmla="*/ 10800 h 21600"/>
                  <a:gd name="T4" fmla="*/ 10510 w 21020"/>
                  <a:gd name="T5" fmla="*/ 10800 h 21600"/>
                  <a:gd name="T6" fmla="*/ 10510 w 2102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020" h="21600">
                    <a:moveTo>
                      <a:pt x="18846" y="7946"/>
                    </a:moveTo>
                    <a:lnTo>
                      <a:pt x="17740" y="9091"/>
                    </a:lnTo>
                    <a:cubicBezTo>
                      <a:pt x="17740" y="8939"/>
                      <a:pt x="17758" y="8792"/>
                      <a:pt x="17744" y="8636"/>
                    </a:cubicBezTo>
                    <a:cubicBezTo>
                      <a:pt x="17629" y="7331"/>
                      <a:pt x="17036" y="6068"/>
                      <a:pt x="16074" y="5080"/>
                    </a:cubicBezTo>
                    <a:cubicBezTo>
                      <a:pt x="15004" y="3980"/>
                      <a:pt x="13585" y="3348"/>
                      <a:pt x="12180" y="3345"/>
                    </a:cubicBezTo>
                    <a:lnTo>
                      <a:pt x="13268" y="2218"/>
                    </a:lnTo>
                    <a:cubicBezTo>
                      <a:pt x="13812" y="1659"/>
                      <a:pt x="14572" y="1350"/>
                      <a:pt x="15403" y="1350"/>
                    </a:cubicBezTo>
                    <a:cubicBezTo>
                      <a:pt x="16460" y="1350"/>
                      <a:pt x="17546" y="1840"/>
                      <a:pt x="18381" y="2696"/>
                    </a:cubicBezTo>
                    <a:cubicBezTo>
                      <a:pt x="19165" y="3500"/>
                      <a:pt x="19631" y="4499"/>
                      <a:pt x="19698" y="5510"/>
                    </a:cubicBezTo>
                    <a:cubicBezTo>
                      <a:pt x="19760" y="6453"/>
                      <a:pt x="19457" y="7317"/>
                      <a:pt x="18846" y="7946"/>
                    </a:cubicBezTo>
                    <a:moveTo>
                      <a:pt x="5828" y="19329"/>
                    </a:moveTo>
                    <a:cubicBezTo>
                      <a:pt x="5813" y="18424"/>
                      <a:pt x="5454" y="17481"/>
                      <a:pt x="4730" y="16739"/>
                    </a:cubicBezTo>
                    <a:cubicBezTo>
                      <a:pt x="4046" y="16034"/>
                      <a:pt x="3150" y="15628"/>
                      <a:pt x="2257" y="15592"/>
                    </a:cubicBezTo>
                    <a:lnTo>
                      <a:pt x="2911" y="13157"/>
                    </a:lnTo>
                    <a:cubicBezTo>
                      <a:pt x="2959" y="12995"/>
                      <a:pt x="3052" y="12835"/>
                      <a:pt x="3168" y="12695"/>
                    </a:cubicBezTo>
                    <a:cubicBezTo>
                      <a:pt x="4485" y="11726"/>
                      <a:pt x="6512" y="12012"/>
                      <a:pt x="7920" y="13460"/>
                    </a:cubicBezTo>
                    <a:cubicBezTo>
                      <a:pt x="9409" y="14990"/>
                      <a:pt x="9639" y="17230"/>
                      <a:pt x="8492" y="18568"/>
                    </a:cubicBezTo>
                    <a:cubicBezTo>
                      <a:pt x="8416" y="18609"/>
                      <a:pt x="8339" y="18648"/>
                      <a:pt x="8256" y="18675"/>
                    </a:cubicBezTo>
                    <a:cubicBezTo>
                      <a:pt x="8256" y="18675"/>
                      <a:pt x="5828" y="19329"/>
                      <a:pt x="5828" y="19329"/>
                    </a:cubicBezTo>
                    <a:close/>
                    <a:moveTo>
                      <a:pt x="2737" y="20164"/>
                    </a:moveTo>
                    <a:cubicBezTo>
                      <a:pt x="2665" y="20181"/>
                      <a:pt x="2443" y="20239"/>
                      <a:pt x="2291" y="20249"/>
                    </a:cubicBezTo>
                    <a:cubicBezTo>
                      <a:pt x="1751" y="20244"/>
                      <a:pt x="1313" y="19792"/>
                      <a:pt x="1313" y="19237"/>
                    </a:cubicBezTo>
                    <a:cubicBezTo>
                      <a:pt x="1321" y="19124"/>
                      <a:pt x="1365" y="18929"/>
                      <a:pt x="1380" y="18857"/>
                    </a:cubicBezTo>
                    <a:lnTo>
                      <a:pt x="2071" y="16283"/>
                    </a:lnTo>
                    <a:cubicBezTo>
                      <a:pt x="2822" y="16261"/>
                      <a:pt x="3630" y="16562"/>
                      <a:pt x="4265" y="17215"/>
                    </a:cubicBezTo>
                    <a:cubicBezTo>
                      <a:pt x="4911" y="17878"/>
                      <a:pt x="5214" y="18725"/>
                      <a:pt x="5181" y="19504"/>
                    </a:cubicBezTo>
                    <a:cubicBezTo>
                      <a:pt x="5181" y="19504"/>
                      <a:pt x="2737" y="20164"/>
                      <a:pt x="2737" y="20164"/>
                    </a:cubicBezTo>
                    <a:close/>
                    <a:moveTo>
                      <a:pt x="6888" y="11179"/>
                    </a:moveTo>
                    <a:cubicBezTo>
                      <a:pt x="6280" y="10927"/>
                      <a:pt x="5642" y="10783"/>
                      <a:pt x="5004" y="10774"/>
                    </a:cubicBezTo>
                    <a:lnTo>
                      <a:pt x="10063" y="5536"/>
                    </a:lnTo>
                    <a:cubicBezTo>
                      <a:pt x="10838" y="4759"/>
                      <a:pt x="11966" y="4536"/>
                      <a:pt x="13077" y="4819"/>
                    </a:cubicBezTo>
                    <a:cubicBezTo>
                      <a:pt x="13077" y="4819"/>
                      <a:pt x="6888" y="11179"/>
                      <a:pt x="6888" y="11179"/>
                    </a:cubicBezTo>
                    <a:close/>
                    <a:moveTo>
                      <a:pt x="9717" y="13672"/>
                    </a:moveTo>
                    <a:cubicBezTo>
                      <a:pt x="9473" y="13258"/>
                      <a:pt x="9194" y="12859"/>
                      <a:pt x="8848" y="12505"/>
                    </a:cubicBezTo>
                    <a:cubicBezTo>
                      <a:pt x="8447" y="12093"/>
                      <a:pt x="7986" y="11770"/>
                      <a:pt x="7507" y="11498"/>
                    </a:cubicBezTo>
                    <a:lnTo>
                      <a:pt x="13767" y="5064"/>
                    </a:lnTo>
                    <a:cubicBezTo>
                      <a:pt x="14259" y="5288"/>
                      <a:pt x="14729" y="5607"/>
                      <a:pt x="15145" y="6035"/>
                    </a:cubicBezTo>
                    <a:cubicBezTo>
                      <a:pt x="15500" y="6398"/>
                      <a:pt x="15775" y="6806"/>
                      <a:pt x="15987" y="7229"/>
                    </a:cubicBezTo>
                    <a:cubicBezTo>
                      <a:pt x="15987" y="7229"/>
                      <a:pt x="9717" y="13672"/>
                      <a:pt x="9717" y="13672"/>
                    </a:cubicBezTo>
                    <a:close/>
                    <a:moveTo>
                      <a:pt x="10519" y="16061"/>
                    </a:moveTo>
                    <a:cubicBezTo>
                      <a:pt x="10465" y="15452"/>
                      <a:pt x="10298" y="14854"/>
                      <a:pt x="10047" y="14288"/>
                    </a:cubicBezTo>
                    <a:lnTo>
                      <a:pt x="16257" y="7906"/>
                    </a:lnTo>
                    <a:cubicBezTo>
                      <a:pt x="16637" y="9140"/>
                      <a:pt x="16442" y="10429"/>
                      <a:pt x="15610" y="11284"/>
                    </a:cubicBezTo>
                    <a:cubicBezTo>
                      <a:pt x="15604" y="11290"/>
                      <a:pt x="15598" y="11293"/>
                      <a:pt x="15593" y="11298"/>
                    </a:cubicBezTo>
                    <a:lnTo>
                      <a:pt x="15602" y="11306"/>
                    </a:lnTo>
                    <a:lnTo>
                      <a:pt x="10525" y="16565"/>
                    </a:lnTo>
                    <a:cubicBezTo>
                      <a:pt x="10527" y="16397"/>
                      <a:pt x="10534" y="16232"/>
                      <a:pt x="10519" y="16061"/>
                    </a:cubicBezTo>
                    <a:moveTo>
                      <a:pt x="19308" y="1741"/>
                    </a:moveTo>
                    <a:cubicBezTo>
                      <a:pt x="18228" y="632"/>
                      <a:pt x="16805" y="0"/>
                      <a:pt x="15403" y="0"/>
                    </a:cubicBezTo>
                    <a:cubicBezTo>
                      <a:pt x="14220" y="0"/>
                      <a:pt x="13131" y="450"/>
                      <a:pt x="12335" y="1266"/>
                    </a:cubicBezTo>
                    <a:lnTo>
                      <a:pt x="9138" y="4577"/>
                    </a:lnTo>
                    <a:cubicBezTo>
                      <a:pt x="9129" y="4585"/>
                      <a:pt x="9118" y="4592"/>
                      <a:pt x="9108" y="4602"/>
                    </a:cubicBezTo>
                    <a:cubicBezTo>
                      <a:pt x="9103" y="4608"/>
                      <a:pt x="9100" y="4614"/>
                      <a:pt x="9095" y="4620"/>
                    </a:cubicBezTo>
                    <a:lnTo>
                      <a:pt x="9096" y="4621"/>
                    </a:lnTo>
                    <a:lnTo>
                      <a:pt x="2310" y="11647"/>
                    </a:lnTo>
                    <a:cubicBezTo>
                      <a:pt x="1998" y="11966"/>
                      <a:pt x="1771" y="12364"/>
                      <a:pt x="1645" y="12797"/>
                    </a:cubicBezTo>
                    <a:lnTo>
                      <a:pt x="102" y="18541"/>
                    </a:lnTo>
                    <a:cubicBezTo>
                      <a:pt x="100" y="18557"/>
                      <a:pt x="0" y="19008"/>
                      <a:pt x="0" y="19237"/>
                    </a:cubicBezTo>
                    <a:cubicBezTo>
                      <a:pt x="0" y="20541"/>
                      <a:pt x="1030" y="21599"/>
                      <a:pt x="2302" y="21599"/>
                    </a:cubicBezTo>
                    <a:cubicBezTo>
                      <a:pt x="2554" y="21599"/>
                      <a:pt x="3044" y="21475"/>
                      <a:pt x="3062" y="21473"/>
                    </a:cubicBezTo>
                    <a:lnTo>
                      <a:pt x="8630" y="19969"/>
                    </a:lnTo>
                    <a:cubicBezTo>
                      <a:pt x="9054" y="19839"/>
                      <a:pt x="9439" y="19604"/>
                      <a:pt x="9750" y="19283"/>
                    </a:cubicBezTo>
                    <a:lnTo>
                      <a:pt x="19776" y="8899"/>
                    </a:lnTo>
                    <a:cubicBezTo>
                      <a:pt x="21600" y="7023"/>
                      <a:pt x="21394" y="3881"/>
                      <a:pt x="19308" y="174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r>
                  <a:rPr lang="en-US" sz="3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</a:t>
                </a:r>
              </a:p>
            </p:txBody>
          </p:sp>
        </p:grpSp>
        <p:sp>
          <p:nvSpPr>
            <p:cNvPr id="43" name="圆角矩形 42"/>
            <p:cNvSpPr/>
            <p:nvPr/>
          </p:nvSpPr>
          <p:spPr>
            <a:xfrm>
              <a:off x="829871" y="4136673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/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449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学习目标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：使用链接标签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掌握程度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：应用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时长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09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08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4.2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HTML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链接标签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46" name="圆角矩形 45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4.2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HTML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链接标签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131840" y="1988840"/>
            <a:ext cx="5580125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Ø"/>
              <a:defRPr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869920" y="2520000"/>
            <a:ext cx="5446495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(10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分钟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练习使用链接标签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6" name="椭圆 25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27" name="椭圆 26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grpSp>
        <p:nvGrpSpPr>
          <p:cNvPr id="40" name="组合 39"/>
          <p:cNvGrpSpPr/>
          <p:nvPr/>
        </p:nvGrpSpPr>
        <p:grpSpPr>
          <a:xfrm>
            <a:off x="540000" y="2520000"/>
            <a:ext cx="2232248" cy="2016224"/>
            <a:chOff x="829871" y="4136673"/>
            <a:chExt cx="2232248" cy="2016224"/>
          </a:xfrm>
        </p:grpSpPr>
        <p:sp>
          <p:nvSpPr>
            <p:cNvPr id="41" name="内容占位符 2"/>
            <p:cNvSpPr txBox="1"/>
            <p:nvPr/>
          </p:nvSpPr>
          <p:spPr>
            <a:xfrm>
              <a:off x="1544588" y="5245661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anose="020B0604020202020204" pitchFamily="34" charset="0"/>
                <a:buNone/>
                <a:defRPr/>
              </a:pPr>
              <a:r>
                <a:rPr lang="zh-CN" altLang="en-US" sz="2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练习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42" name="组合 41"/>
            <p:cNvGrpSpPr/>
            <p:nvPr/>
          </p:nvGrpSpPr>
          <p:grpSpPr>
            <a:xfrm>
              <a:off x="1691696" y="4503039"/>
              <a:ext cx="506083" cy="506083"/>
              <a:chOff x="713747" y="1652107"/>
              <a:chExt cx="506083" cy="506083"/>
            </a:xfrm>
          </p:grpSpPr>
          <p:sp>
            <p:nvSpPr>
              <p:cNvPr id="44" name="椭圆 43"/>
              <p:cNvSpPr/>
              <p:nvPr/>
            </p:nvSpPr>
            <p:spPr>
              <a:xfrm>
                <a:off x="713747" y="1652107"/>
                <a:ext cx="506083" cy="506083"/>
              </a:xfrm>
              <a:prstGeom prst="ellipse">
                <a:avLst/>
              </a:prstGeom>
              <a:solidFill>
                <a:srgbClr val="2980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5" name="AutoShape 112"/>
              <p:cNvSpPr/>
              <p:nvPr/>
            </p:nvSpPr>
            <p:spPr bwMode="auto">
              <a:xfrm>
                <a:off x="811420" y="1732144"/>
                <a:ext cx="264394" cy="353129"/>
              </a:xfrm>
              <a:custGeom>
                <a:avLst/>
                <a:gdLst>
                  <a:gd name="T0" fmla="*/ 10510 w 21020"/>
                  <a:gd name="T1" fmla="*/ 10800 h 21600"/>
                  <a:gd name="T2" fmla="*/ 10510 w 21020"/>
                  <a:gd name="T3" fmla="*/ 10800 h 21600"/>
                  <a:gd name="T4" fmla="*/ 10510 w 21020"/>
                  <a:gd name="T5" fmla="*/ 10800 h 21600"/>
                  <a:gd name="T6" fmla="*/ 10510 w 2102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020" h="21600">
                    <a:moveTo>
                      <a:pt x="18846" y="7946"/>
                    </a:moveTo>
                    <a:lnTo>
                      <a:pt x="17740" y="9091"/>
                    </a:lnTo>
                    <a:cubicBezTo>
                      <a:pt x="17740" y="8939"/>
                      <a:pt x="17758" y="8792"/>
                      <a:pt x="17744" y="8636"/>
                    </a:cubicBezTo>
                    <a:cubicBezTo>
                      <a:pt x="17629" y="7331"/>
                      <a:pt x="17036" y="6068"/>
                      <a:pt x="16074" y="5080"/>
                    </a:cubicBezTo>
                    <a:cubicBezTo>
                      <a:pt x="15004" y="3980"/>
                      <a:pt x="13585" y="3348"/>
                      <a:pt x="12180" y="3345"/>
                    </a:cubicBezTo>
                    <a:lnTo>
                      <a:pt x="13268" y="2218"/>
                    </a:lnTo>
                    <a:cubicBezTo>
                      <a:pt x="13812" y="1659"/>
                      <a:pt x="14572" y="1350"/>
                      <a:pt x="15403" y="1350"/>
                    </a:cubicBezTo>
                    <a:cubicBezTo>
                      <a:pt x="16460" y="1350"/>
                      <a:pt x="17546" y="1840"/>
                      <a:pt x="18381" y="2696"/>
                    </a:cubicBezTo>
                    <a:cubicBezTo>
                      <a:pt x="19165" y="3500"/>
                      <a:pt x="19631" y="4499"/>
                      <a:pt x="19698" y="5510"/>
                    </a:cubicBezTo>
                    <a:cubicBezTo>
                      <a:pt x="19760" y="6453"/>
                      <a:pt x="19457" y="7317"/>
                      <a:pt x="18846" y="7946"/>
                    </a:cubicBezTo>
                    <a:moveTo>
                      <a:pt x="5828" y="19329"/>
                    </a:moveTo>
                    <a:cubicBezTo>
                      <a:pt x="5813" y="18424"/>
                      <a:pt x="5454" y="17481"/>
                      <a:pt x="4730" y="16739"/>
                    </a:cubicBezTo>
                    <a:cubicBezTo>
                      <a:pt x="4046" y="16034"/>
                      <a:pt x="3150" y="15628"/>
                      <a:pt x="2257" y="15592"/>
                    </a:cubicBezTo>
                    <a:lnTo>
                      <a:pt x="2911" y="13157"/>
                    </a:lnTo>
                    <a:cubicBezTo>
                      <a:pt x="2959" y="12995"/>
                      <a:pt x="3052" y="12835"/>
                      <a:pt x="3168" y="12695"/>
                    </a:cubicBezTo>
                    <a:cubicBezTo>
                      <a:pt x="4485" y="11726"/>
                      <a:pt x="6512" y="12012"/>
                      <a:pt x="7920" y="13460"/>
                    </a:cubicBezTo>
                    <a:cubicBezTo>
                      <a:pt x="9409" y="14990"/>
                      <a:pt x="9639" y="17230"/>
                      <a:pt x="8492" y="18568"/>
                    </a:cubicBezTo>
                    <a:cubicBezTo>
                      <a:pt x="8416" y="18609"/>
                      <a:pt x="8339" y="18648"/>
                      <a:pt x="8256" y="18675"/>
                    </a:cubicBezTo>
                    <a:cubicBezTo>
                      <a:pt x="8256" y="18675"/>
                      <a:pt x="5828" y="19329"/>
                      <a:pt x="5828" y="19329"/>
                    </a:cubicBezTo>
                    <a:close/>
                    <a:moveTo>
                      <a:pt x="2737" y="20164"/>
                    </a:moveTo>
                    <a:cubicBezTo>
                      <a:pt x="2665" y="20181"/>
                      <a:pt x="2443" y="20239"/>
                      <a:pt x="2291" y="20249"/>
                    </a:cubicBezTo>
                    <a:cubicBezTo>
                      <a:pt x="1751" y="20244"/>
                      <a:pt x="1313" y="19792"/>
                      <a:pt x="1313" y="19237"/>
                    </a:cubicBezTo>
                    <a:cubicBezTo>
                      <a:pt x="1321" y="19124"/>
                      <a:pt x="1365" y="18929"/>
                      <a:pt x="1380" y="18857"/>
                    </a:cubicBezTo>
                    <a:lnTo>
                      <a:pt x="2071" y="16283"/>
                    </a:lnTo>
                    <a:cubicBezTo>
                      <a:pt x="2822" y="16261"/>
                      <a:pt x="3630" y="16562"/>
                      <a:pt x="4265" y="17215"/>
                    </a:cubicBezTo>
                    <a:cubicBezTo>
                      <a:pt x="4911" y="17878"/>
                      <a:pt x="5214" y="18725"/>
                      <a:pt x="5181" y="19504"/>
                    </a:cubicBezTo>
                    <a:cubicBezTo>
                      <a:pt x="5181" y="19504"/>
                      <a:pt x="2737" y="20164"/>
                      <a:pt x="2737" y="20164"/>
                    </a:cubicBezTo>
                    <a:close/>
                    <a:moveTo>
                      <a:pt x="6888" y="11179"/>
                    </a:moveTo>
                    <a:cubicBezTo>
                      <a:pt x="6280" y="10927"/>
                      <a:pt x="5642" y="10783"/>
                      <a:pt x="5004" y="10774"/>
                    </a:cubicBezTo>
                    <a:lnTo>
                      <a:pt x="10063" y="5536"/>
                    </a:lnTo>
                    <a:cubicBezTo>
                      <a:pt x="10838" y="4759"/>
                      <a:pt x="11966" y="4536"/>
                      <a:pt x="13077" y="4819"/>
                    </a:cubicBezTo>
                    <a:cubicBezTo>
                      <a:pt x="13077" y="4819"/>
                      <a:pt x="6888" y="11179"/>
                      <a:pt x="6888" y="11179"/>
                    </a:cubicBezTo>
                    <a:close/>
                    <a:moveTo>
                      <a:pt x="9717" y="13672"/>
                    </a:moveTo>
                    <a:cubicBezTo>
                      <a:pt x="9473" y="13258"/>
                      <a:pt x="9194" y="12859"/>
                      <a:pt x="8848" y="12505"/>
                    </a:cubicBezTo>
                    <a:cubicBezTo>
                      <a:pt x="8447" y="12093"/>
                      <a:pt x="7986" y="11770"/>
                      <a:pt x="7507" y="11498"/>
                    </a:cubicBezTo>
                    <a:lnTo>
                      <a:pt x="13767" y="5064"/>
                    </a:lnTo>
                    <a:cubicBezTo>
                      <a:pt x="14259" y="5288"/>
                      <a:pt x="14729" y="5607"/>
                      <a:pt x="15145" y="6035"/>
                    </a:cubicBezTo>
                    <a:cubicBezTo>
                      <a:pt x="15500" y="6398"/>
                      <a:pt x="15775" y="6806"/>
                      <a:pt x="15987" y="7229"/>
                    </a:cubicBezTo>
                    <a:cubicBezTo>
                      <a:pt x="15987" y="7229"/>
                      <a:pt x="9717" y="13672"/>
                      <a:pt x="9717" y="13672"/>
                    </a:cubicBezTo>
                    <a:close/>
                    <a:moveTo>
                      <a:pt x="10519" y="16061"/>
                    </a:moveTo>
                    <a:cubicBezTo>
                      <a:pt x="10465" y="15452"/>
                      <a:pt x="10298" y="14854"/>
                      <a:pt x="10047" y="14288"/>
                    </a:cubicBezTo>
                    <a:lnTo>
                      <a:pt x="16257" y="7906"/>
                    </a:lnTo>
                    <a:cubicBezTo>
                      <a:pt x="16637" y="9140"/>
                      <a:pt x="16442" y="10429"/>
                      <a:pt x="15610" y="11284"/>
                    </a:cubicBezTo>
                    <a:cubicBezTo>
                      <a:pt x="15604" y="11290"/>
                      <a:pt x="15598" y="11293"/>
                      <a:pt x="15593" y="11298"/>
                    </a:cubicBezTo>
                    <a:lnTo>
                      <a:pt x="15602" y="11306"/>
                    </a:lnTo>
                    <a:lnTo>
                      <a:pt x="10525" y="16565"/>
                    </a:lnTo>
                    <a:cubicBezTo>
                      <a:pt x="10527" y="16397"/>
                      <a:pt x="10534" y="16232"/>
                      <a:pt x="10519" y="16061"/>
                    </a:cubicBezTo>
                    <a:moveTo>
                      <a:pt x="19308" y="1741"/>
                    </a:moveTo>
                    <a:cubicBezTo>
                      <a:pt x="18228" y="632"/>
                      <a:pt x="16805" y="0"/>
                      <a:pt x="15403" y="0"/>
                    </a:cubicBezTo>
                    <a:cubicBezTo>
                      <a:pt x="14220" y="0"/>
                      <a:pt x="13131" y="450"/>
                      <a:pt x="12335" y="1266"/>
                    </a:cubicBezTo>
                    <a:lnTo>
                      <a:pt x="9138" y="4577"/>
                    </a:lnTo>
                    <a:cubicBezTo>
                      <a:pt x="9129" y="4585"/>
                      <a:pt x="9118" y="4592"/>
                      <a:pt x="9108" y="4602"/>
                    </a:cubicBezTo>
                    <a:cubicBezTo>
                      <a:pt x="9103" y="4608"/>
                      <a:pt x="9100" y="4614"/>
                      <a:pt x="9095" y="4620"/>
                    </a:cubicBezTo>
                    <a:lnTo>
                      <a:pt x="9096" y="4621"/>
                    </a:lnTo>
                    <a:lnTo>
                      <a:pt x="2310" y="11647"/>
                    </a:lnTo>
                    <a:cubicBezTo>
                      <a:pt x="1998" y="11966"/>
                      <a:pt x="1771" y="12364"/>
                      <a:pt x="1645" y="12797"/>
                    </a:cubicBezTo>
                    <a:lnTo>
                      <a:pt x="102" y="18541"/>
                    </a:lnTo>
                    <a:cubicBezTo>
                      <a:pt x="100" y="18557"/>
                      <a:pt x="0" y="19008"/>
                      <a:pt x="0" y="19237"/>
                    </a:cubicBezTo>
                    <a:cubicBezTo>
                      <a:pt x="0" y="20541"/>
                      <a:pt x="1030" y="21599"/>
                      <a:pt x="2302" y="21599"/>
                    </a:cubicBezTo>
                    <a:cubicBezTo>
                      <a:pt x="2554" y="21599"/>
                      <a:pt x="3044" y="21475"/>
                      <a:pt x="3062" y="21473"/>
                    </a:cubicBezTo>
                    <a:lnTo>
                      <a:pt x="8630" y="19969"/>
                    </a:lnTo>
                    <a:cubicBezTo>
                      <a:pt x="9054" y="19839"/>
                      <a:pt x="9439" y="19604"/>
                      <a:pt x="9750" y="19283"/>
                    </a:cubicBezTo>
                    <a:lnTo>
                      <a:pt x="19776" y="8899"/>
                    </a:lnTo>
                    <a:cubicBezTo>
                      <a:pt x="21600" y="7023"/>
                      <a:pt x="21394" y="3881"/>
                      <a:pt x="19308" y="174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r>
                  <a:rPr lang="en-US" sz="3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</a:t>
                </a:r>
              </a:p>
            </p:txBody>
          </p:sp>
        </p:grpSp>
        <p:sp>
          <p:nvSpPr>
            <p:cNvPr id="43" name="圆角矩形 42"/>
            <p:cNvSpPr/>
            <p:nvPr/>
          </p:nvSpPr>
          <p:spPr>
            <a:xfrm>
              <a:off x="829871" y="4136673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="" xmlns:p14="http://schemas.microsoft.com/office/powerpoint/2010/main" val="33398201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/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449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学习目标：清楚的知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道块标签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掌握程度：知道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时长：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48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4.3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HTML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块标签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46" name="圆角矩形 45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1541796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矩形 56"/>
          <p:cNvSpPr/>
          <p:nvPr/>
        </p:nvSpPr>
        <p:spPr>
          <a:xfrm>
            <a:off x="2196183" y="1800000"/>
            <a:ext cx="583220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5.1  HTML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语义化标签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5.2  HTML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表格标签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  <a:p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5.3  HTML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表格标签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2196184" y="1800000"/>
            <a:ext cx="6408712" cy="1656184"/>
          </a:xfrm>
          <a:prstGeom prst="rect">
            <a:avLst/>
          </a:prstGeom>
          <a:noFill/>
          <a:ln w="6350">
            <a:solidFill>
              <a:srgbClr val="C039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1115616" y="2852936"/>
            <a:ext cx="455940" cy="720079"/>
            <a:chOff x="938165" y="3776025"/>
            <a:chExt cx="262688" cy="414871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39" name="圆角矩形 38"/>
            <p:cNvSpPr/>
            <p:nvPr/>
          </p:nvSpPr>
          <p:spPr>
            <a:xfrm>
              <a:off x="941470" y="3776143"/>
              <a:ext cx="259383" cy="8197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0" name="圆角矩形 39"/>
            <p:cNvSpPr/>
            <p:nvPr/>
          </p:nvSpPr>
          <p:spPr>
            <a:xfrm rot="5400000">
              <a:off x="1033781" y="3864309"/>
              <a:ext cx="255356" cy="7878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1" name="圆角矩形 40"/>
            <p:cNvSpPr/>
            <p:nvPr/>
          </p:nvSpPr>
          <p:spPr>
            <a:xfrm>
              <a:off x="938168" y="3949409"/>
              <a:ext cx="262685" cy="8197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2" name="圆角矩形 41"/>
            <p:cNvSpPr/>
            <p:nvPr/>
          </p:nvSpPr>
          <p:spPr>
            <a:xfrm rot="5400000">
              <a:off x="858226" y="4029348"/>
              <a:ext cx="237062" cy="7718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3" name="圆角矩形 42"/>
            <p:cNvSpPr/>
            <p:nvPr/>
          </p:nvSpPr>
          <p:spPr>
            <a:xfrm>
              <a:off x="938166" y="4108925"/>
              <a:ext cx="259383" cy="8197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746647" y="1330095"/>
            <a:ext cx="185809" cy="422295"/>
            <a:chOff x="2339752" y="1412776"/>
            <a:chExt cx="792088" cy="1800200"/>
          </a:xfrm>
          <a:solidFill>
            <a:schemeClr val="bg1"/>
          </a:solidFill>
        </p:grpSpPr>
        <p:sp>
          <p:nvSpPr>
            <p:cNvPr id="45" name="圆角矩形 44"/>
            <p:cNvSpPr/>
            <p:nvPr/>
          </p:nvSpPr>
          <p:spPr>
            <a:xfrm>
              <a:off x="2339752" y="1412776"/>
              <a:ext cx="792088" cy="36004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圆角矩形 45"/>
            <p:cNvSpPr/>
            <p:nvPr/>
          </p:nvSpPr>
          <p:spPr>
            <a:xfrm rot="5400000">
              <a:off x="2051720" y="2132856"/>
              <a:ext cx="1800200" cy="36004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" name="矩形 28"/>
          <p:cNvSpPr/>
          <p:nvPr/>
        </p:nvSpPr>
        <p:spPr>
          <a:xfrm>
            <a:off x="540000" y="1800000"/>
            <a:ext cx="1656184" cy="165618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200" b="1">
                <a:latin typeface="+mn-ea"/>
              </a:rPr>
              <a:t>05</a:t>
            </a:r>
            <a:endParaRPr lang="zh-CN" altLang="en-US" sz="7200" b="1" dirty="0">
              <a:latin typeface="+mn-e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/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449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学习目标：知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道语义化标签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掌握程度：知道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时长：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5.1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HTML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语义化标签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46" name="圆角矩形 45"/>
          <p:cNvSpPr/>
          <p:nvPr/>
        </p:nvSpPr>
        <p:spPr>
          <a:xfrm>
            <a:off x="611560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/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449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学习目标：能够完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成表格标签的使用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掌握程度：应用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43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5.2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HTML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表格标签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46" name="圆角矩形 45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28"/>
          <p:cNvSpPr txBox="1"/>
          <p:nvPr/>
        </p:nvSpPr>
        <p:spPr>
          <a:xfrm>
            <a:off x="611560" y="1628800"/>
            <a:ext cx="2593318" cy="1898586"/>
          </a:xfrm>
          <a:prstGeom prst="rect">
            <a:avLst/>
          </a:prstGeom>
          <a:noFill/>
          <a:ln>
            <a:noFill/>
          </a:ln>
        </p:spPr>
        <p:txBody>
          <a:bodyPr wrap="none" lIns="51425" tIns="25712" rIns="51425" bIns="25712" rtlCol="0">
            <a:spAutoFit/>
          </a:bodyPr>
          <a:lstStyle/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软件架构（了解）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资源分类（了解）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Html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标签（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重点）</a:t>
            </a:r>
            <a:endParaRPr lang="id-ID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/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449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学习目标：能够完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成表格标签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掌握程度：应用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时长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09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5.3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HTML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表格标签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46" name="圆角矩形 45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8921730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5.3  HTML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</a:t>
            </a: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表格标签</a:t>
            </a: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131840" y="1988840"/>
            <a:ext cx="5580125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Ø"/>
              <a:defRPr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869920" y="2520000"/>
            <a:ext cx="5446495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(20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分钟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练习表格标签的使用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6" name="椭圆 25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27" name="椭圆 26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grpSp>
        <p:nvGrpSpPr>
          <p:cNvPr id="40" name="组合 39"/>
          <p:cNvGrpSpPr/>
          <p:nvPr/>
        </p:nvGrpSpPr>
        <p:grpSpPr>
          <a:xfrm>
            <a:off x="540000" y="2520000"/>
            <a:ext cx="2232248" cy="2016224"/>
            <a:chOff x="829871" y="4136673"/>
            <a:chExt cx="2232248" cy="2016224"/>
          </a:xfrm>
        </p:grpSpPr>
        <p:sp>
          <p:nvSpPr>
            <p:cNvPr id="41" name="内容占位符 2"/>
            <p:cNvSpPr txBox="1"/>
            <p:nvPr/>
          </p:nvSpPr>
          <p:spPr>
            <a:xfrm>
              <a:off x="1544588" y="5245661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anose="020B0604020202020204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练习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42" name="组合 41"/>
            <p:cNvGrpSpPr/>
            <p:nvPr/>
          </p:nvGrpSpPr>
          <p:grpSpPr>
            <a:xfrm>
              <a:off x="1691696" y="4503039"/>
              <a:ext cx="506083" cy="506083"/>
              <a:chOff x="713747" y="1652107"/>
              <a:chExt cx="506083" cy="506083"/>
            </a:xfrm>
          </p:grpSpPr>
          <p:sp>
            <p:nvSpPr>
              <p:cNvPr id="44" name="椭圆 43"/>
              <p:cNvSpPr/>
              <p:nvPr/>
            </p:nvSpPr>
            <p:spPr>
              <a:xfrm>
                <a:off x="713747" y="1652107"/>
                <a:ext cx="506083" cy="506083"/>
              </a:xfrm>
              <a:prstGeom prst="ellipse">
                <a:avLst/>
              </a:prstGeom>
              <a:solidFill>
                <a:srgbClr val="2980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5" name="AutoShape 112"/>
              <p:cNvSpPr/>
              <p:nvPr/>
            </p:nvSpPr>
            <p:spPr bwMode="auto">
              <a:xfrm>
                <a:off x="811420" y="1732144"/>
                <a:ext cx="264394" cy="353129"/>
              </a:xfrm>
              <a:custGeom>
                <a:avLst/>
                <a:gdLst>
                  <a:gd name="T0" fmla="*/ 10510 w 21020"/>
                  <a:gd name="T1" fmla="*/ 10800 h 21600"/>
                  <a:gd name="T2" fmla="*/ 10510 w 21020"/>
                  <a:gd name="T3" fmla="*/ 10800 h 21600"/>
                  <a:gd name="T4" fmla="*/ 10510 w 21020"/>
                  <a:gd name="T5" fmla="*/ 10800 h 21600"/>
                  <a:gd name="T6" fmla="*/ 10510 w 2102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020" h="21600">
                    <a:moveTo>
                      <a:pt x="18846" y="7946"/>
                    </a:moveTo>
                    <a:lnTo>
                      <a:pt x="17740" y="9091"/>
                    </a:lnTo>
                    <a:cubicBezTo>
                      <a:pt x="17740" y="8939"/>
                      <a:pt x="17758" y="8792"/>
                      <a:pt x="17744" y="8636"/>
                    </a:cubicBezTo>
                    <a:cubicBezTo>
                      <a:pt x="17629" y="7331"/>
                      <a:pt x="17036" y="6068"/>
                      <a:pt x="16074" y="5080"/>
                    </a:cubicBezTo>
                    <a:cubicBezTo>
                      <a:pt x="15004" y="3980"/>
                      <a:pt x="13585" y="3348"/>
                      <a:pt x="12180" y="3345"/>
                    </a:cubicBezTo>
                    <a:lnTo>
                      <a:pt x="13268" y="2218"/>
                    </a:lnTo>
                    <a:cubicBezTo>
                      <a:pt x="13812" y="1659"/>
                      <a:pt x="14572" y="1350"/>
                      <a:pt x="15403" y="1350"/>
                    </a:cubicBezTo>
                    <a:cubicBezTo>
                      <a:pt x="16460" y="1350"/>
                      <a:pt x="17546" y="1840"/>
                      <a:pt x="18381" y="2696"/>
                    </a:cubicBezTo>
                    <a:cubicBezTo>
                      <a:pt x="19165" y="3500"/>
                      <a:pt x="19631" y="4499"/>
                      <a:pt x="19698" y="5510"/>
                    </a:cubicBezTo>
                    <a:cubicBezTo>
                      <a:pt x="19760" y="6453"/>
                      <a:pt x="19457" y="7317"/>
                      <a:pt x="18846" y="7946"/>
                    </a:cubicBezTo>
                    <a:moveTo>
                      <a:pt x="5828" y="19329"/>
                    </a:moveTo>
                    <a:cubicBezTo>
                      <a:pt x="5813" y="18424"/>
                      <a:pt x="5454" y="17481"/>
                      <a:pt x="4730" y="16739"/>
                    </a:cubicBezTo>
                    <a:cubicBezTo>
                      <a:pt x="4046" y="16034"/>
                      <a:pt x="3150" y="15628"/>
                      <a:pt x="2257" y="15592"/>
                    </a:cubicBezTo>
                    <a:lnTo>
                      <a:pt x="2911" y="13157"/>
                    </a:lnTo>
                    <a:cubicBezTo>
                      <a:pt x="2959" y="12995"/>
                      <a:pt x="3052" y="12835"/>
                      <a:pt x="3168" y="12695"/>
                    </a:cubicBezTo>
                    <a:cubicBezTo>
                      <a:pt x="4485" y="11726"/>
                      <a:pt x="6512" y="12012"/>
                      <a:pt x="7920" y="13460"/>
                    </a:cubicBezTo>
                    <a:cubicBezTo>
                      <a:pt x="9409" y="14990"/>
                      <a:pt x="9639" y="17230"/>
                      <a:pt x="8492" y="18568"/>
                    </a:cubicBezTo>
                    <a:cubicBezTo>
                      <a:pt x="8416" y="18609"/>
                      <a:pt x="8339" y="18648"/>
                      <a:pt x="8256" y="18675"/>
                    </a:cubicBezTo>
                    <a:cubicBezTo>
                      <a:pt x="8256" y="18675"/>
                      <a:pt x="5828" y="19329"/>
                      <a:pt x="5828" y="19329"/>
                    </a:cubicBezTo>
                    <a:close/>
                    <a:moveTo>
                      <a:pt x="2737" y="20164"/>
                    </a:moveTo>
                    <a:cubicBezTo>
                      <a:pt x="2665" y="20181"/>
                      <a:pt x="2443" y="20239"/>
                      <a:pt x="2291" y="20249"/>
                    </a:cubicBezTo>
                    <a:cubicBezTo>
                      <a:pt x="1751" y="20244"/>
                      <a:pt x="1313" y="19792"/>
                      <a:pt x="1313" y="19237"/>
                    </a:cubicBezTo>
                    <a:cubicBezTo>
                      <a:pt x="1321" y="19124"/>
                      <a:pt x="1365" y="18929"/>
                      <a:pt x="1380" y="18857"/>
                    </a:cubicBezTo>
                    <a:lnTo>
                      <a:pt x="2071" y="16283"/>
                    </a:lnTo>
                    <a:cubicBezTo>
                      <a:pt x="2822" y="16261"/>
                      <a:pt x="3630" y="16562"/>
                      <a:pt x="4265" y="17215"/>
                    </a:cubicBezTo>
                    <a:cubicBezTo>
                      <a:pt x="4911" y="17878"/>
                      <a:pt x="5214" y="18725"/>
                      <a:pt x="5181" y="19504"/>
                    </a:cubicBezTo>
                    <a:cubicBezTo>
                      <a:pt x="5181" y="19504"/>
                      <a:pt x="2737" y="20164"/>
                      <a:pt x="2737" y="20164"/>
                    </a:cubicBezTo>
                    <a:close/>
                    <a:moveTo>
                      <a:pt x="6888" y="11179"/>
                    </a:moveTo>
                    <a:cubicBezTo>
                      <a:pt x="6280" y="10927"/>
                      <a:pt x="5642" y="10783"/>
                      <a:pt x="5004" y="10774"/>
                    </a:cubicBezTo>
                    <a:lnTo>
                      <a:pt x="10063" y="5536"/>
                    </a:lnTo>
                    <a:cubicBezTo>
                      <a:pt x="10838" y="4759"/>
                      <a:pt x="11966" y="4536"/>
                      <a:pt x="13077" y="4819"/>
                    </a:cubicBezTo>
                    <a:cubicBezTo>
                      <a:pt x="13077" y="4819"/>
                      <a:pt x="6888" y="11179"/>
                      <a:pt x="6888" y="11179"/>
                    </a:cubicBezTo>
                    <a:close/>
                    <a:moveTo>
                      <a:pt x="9717" y="13672"/>
                    </a:moveTo>
                    <a:cubicBezTo>
                      <a:pt x="9473" y="13258"/>
                      <a:pt x="9194" y="12859"/>
                      <a:pt x="8848" y="12505"/>
                    </a:cubicBezTo>
                    <a:cubicBezTo>
                      <a:pt x="8447" y="12093"/>
                      <a:pt x="7986" y="11770"/>
                      <a:pt x="7507" y="11498"/>
                    </a:cubicBezTo>
                    <a:lnTo>
                      <a:pt x="13767" y="5064"/>
                    </a:lnTo>
                    <a:cubicBezTo>
                      <a:pt x="14259" y="5288"/>
                      <a:pt x="14729" y="5607"/>
                      <a:pt x="15145" y="6035"/>
                    </a:cubicBezTo>
                    <a:cubicBezTo>
                      <a:pt x="15500" y="6398"/>
                      <a:pt x="15775" y="6806"/>
                      <a:pt x="15987" y="7229"/>
                    </a:cubicBezTo>
                    <a:cubicBezTo>
                      <a:pt x="15987" y="7229"/>
                      <a:pt x="9717" y="13672"/>
                      <a:pt x="9717" y="13672"/>
                    </a:cubicBezTo>
                    <a:close/>
                    <a:moveTo>
                      <a:pt x="10519" y="16061"/>
                    </a:moveTo>
                    <a:cubicBezTo>
                      <a:pt x="10465" y="15452"/>
                      <a:pt x="10298" y="14854"/>
                      <a:pt x="10047" y="14288"/>
                    </a:cubicBezTo>
                    <a:lnTo>
                      <a:pt x="16257" y="7906"/>
                    </a:lnTo>
                    <a:cubicBezTo>
                      <a:pt x="16637" y="9140"/>
                      <a:pt x="16442" y="10429"/>
                      <a:pt x="15610" y="11284"/>
                    </a:cubicBezTo>
                    <a:cubicBezTo>
                      <a:pt x="15604" y="11290"/>
                      <a:pt x="15598" y="11293"/>
                      <a:pt x="15593" y="11298"/>
                    </a:cubicBezTo>
                    <a:lnTo>
                      <a:pt x="15602" y="11306"/>
                    </a:lnTo>
                    <a:lnTo>
                      <a:pt x="10525" y="16565"/>
                    </a:lnTo>
                    <a:cubicBezTo>
                      <a:pt x="10527" y="16397"/>
                      <a:pt x="10534" y="16232"/>
                      <a:pt x="10519" y="16061"/>
                    </a:cubicBezTo>
                    <a:moveTo>
                      <a:pt x="19308" y="1741"/>
                    </a:moveTo>
                    <a:cubicBezTo>
                      <a:pt x="18228" y="632"/>
                      <a:pt x="16805" y="0"/>
                      <a:pt x="15403" y="0"/>
                    </a:cubicBezTo>
                    <a:cubicBezTo>
                      <a:pt x="14220" y="0"/>
                      <a:pt x="13131" y="450"/>
                      <a:pt x="12335" y="1266"/>
                    </a:cubicBezTo>
                    <a:lnTo>
                      <a:pt x="9138" y="4577"/>
                    </a:lnTo>
                    <a:cubicBezTo>
                      <a:pt x="9129" y="4585"/>
                      <a:pt x="9118" y="4592"/>
                      <a:pt x="9108" y="4602"/>
                    </a:cubicBezTo>
                    <a:cubicBezTo>
                      <a:pt x="9103" y="4608"/>
                      <a:pt x="9100" y="4614"/>
                      <a:pt x="9095" y="4620"/>
                    </a:cubicBezTo>
                    <a:lnTo>
                      <a:pt x="9096" y="4621"/>
                    </a:lnTo>
                    <a:lnTo>
                      <a:pt x="2310" y="11647"/>
                    </a:lnTo>
                    <a:cubicBezTo>
                      <a:pt x="1998" y="11966"/>
                      <a:pt x="1771" y="12364"/>
                      <a:pt x="1645" y="12797"/>
                    </a:cubicBezTo>
                    <a:lnTo>
                      <a:pt x="102" y="18541"/>
                    </a:lnTo>
                    <a:cubicBezTo>
                      <a:pt x="100" y="18557"/>
                      <a:pt x="0" y="19008"/>
                      <a:pt x="0" y="19237"/>
                    </a:cubicBezTo>
                    <a:cubicBezTo>
                      <a:pt x="0" y="20541"/>
                      <a:pt x="1030" y="21599"/>
                      <a:pt x="2302" y="21599"/>
                    </a:cubicBezTo>
                    <a:cubicBezTo>
                      <a:pt x="2554" y="21599"/>
                      <a:pt x="3044" y="21475"/>
                      <a:pt x="3062" y="21473"/>
                    </a:cubicBezTo>
                    <a:lnTo>
                      <a:pt x="8630" y="19969"/>
                    </a:lnTo>
                    <a:cubicBezTo>
                      <a:pt x="9054" y="19839"/>
                      <a:pt x="9439" y="19604"/>
                      <a:pt x="9750" y="19283"/>
                    </a:cubicBezTo>
                    <a:lnTo>
                      <a:pt x="19776" y="8899"/>
                    </a:lnTo>
                    <a:cubicBezTo>
                      <a:pt x="21600" y="7023"/>
                      <a:pt x="21394" y="3881"/>
                      <a:pt x="19308" y="174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r>
                  <a:rPr lang="en-US" sz="3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</a:t>
                </a:r>
              </a:p>
            </p:txBody>
          </p:sp>
        </p:grpSp>
        <p:sp>
          <p:nvSpPr>
            <p:cNvPr id="43" name="圆角矩形 42"/>
            <p:cNvSpPr/>
            <p:nvPr/>
          </p:nvSpPr>
          <p:spPr>
            <a:xfrm>
              <a:off x="829871" y="4136673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="" xmlns:p14="http://schemas.microsoft.com/office/powerpoint/2010/main" val="24002172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矩形 56"/>
          <p:cNvSpPr/>
          <p:nvPr/>
        </p:nvSpPr>
        <p:spPr>
          <a:xfrm>
            <a:off x="2196183" y="1800000"/>
            <a:ext cx="563502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6.1 HTML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综合案例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6.2 HTML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综合案例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2196184" y="1800000"/>
            <a:ext cx="6408712" cy="1656184"/>
          </a:xfrm>
          <a:prstGeom prst="rect">
            <a:avLst/>
          </a:prstGeom>
          <a:noFill/>
          <a:ln w="6350">
            <a:solidFill>
              <a:srgbClr val="C039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1115616" y="2852936"/>
            <a:ext cx="455940" cy="720079"/>
            <a:chOff x="938165" y="3776025"/>
            <a:chExt cx="262688" cy="414871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39" name="圆角矩形 38"/>
            <p:cNvSpPr/>
            <p:nvPr/>
          </p:nvSpPr>
          <p:spPr>
            <a:xfrm>
              <a:off x="941470" y="3776143"/>
              <a:ext cx="259383" cy="8197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0" name="圆角矩形 39"/>
            <p:cNvSpPr/>
            <p:nvPr/>
          </p:nvSpPr>
          <p:spPr>
            <a:xfrm rot="5400000">
              <a:off x="1033781" y="3864309"/>
              <a:ext cx="255356" cy="7878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1" name="圆角矩形 40"/>
            <p:cNvSpPr/>
            <p:nvPr/>
          </p:nvSpPr>
          <p:spPr>
            <a:xfrm>
              <a:off x="938168" y="3949409"/>
              <a:ext cx="262685" cy="8197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2" name="圆角矩形 41"/>
            <p:cNvSpPr/>
            <p:nvPr/>
          </p:nvSpPr>
          <p:spPr>
            <a:xfrm rot="5400000">
              <a:off x="858226" y="4029348"/>
              <a:ext cx="237062" cy="7718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3" name="圆角矩形 42"/>
            <p:cNvSpPr/>
            <p:nvPr/>
          </p:nvSpPr>
          <p:spPr>
            <a:xfrm>
              <a:off x="938166" y="4108925"/>
              <a:ext cx="259383" cy="8197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746647" y="1330095"/>
            <a:ext cx="185809" cy="422295"/>
            <a:chOff x="2339752" y="1412776"/>
            <a:chExt cx="792088" cy="1800200"/>
          </a:xfrm>
          <a:solidFill>
            <a:schemeClr val="bg1"/>
          </a:solidFill>
        </p:grpSpPr>
        <p:sp>
          <p:nvSpPr>
            <p:cNvPr id="45" name="圆角矩形 44"/>
            <p:cNvSpPr/>
            <p:nvPr/>
          </p:nvSpPr>
          <p:spPr>
            <a:xfrm>
              <a:off x="2339752" y="1412776"/>
              <a:ext cx="792088" cy="36004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圆角矩形 45"/>
            <p:cNvSpPr/>
            <p:nvPr/>
          </p:nvSpPr>
          <p:spPr>
            <a:xfrm rot="5400000">
              <a:off x="2051720" y="2132856"/>
              <a:ext cx="1800200" cy="36004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" name="矩形 28"/>
          <p:cNvSpPr/>
          <p:nvPr/>
        </p:nvSpPr>
        <p:spPr>
          <a:xfrm>
            <a:off x="540000" y="1800000"/>
            <a:ext cx="1656184" cy="165618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200" b="1">
                <a:latin typeface="+mn-ea"/>
              </a:rPr>
              <a:t>06</a:t>
            </a:r>
            <a:endParaRPr lang="zh-CN" altLang="en-US" sz="7200" b="1" dirty="0">
              <a:latin typeface="+mn-e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/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449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学习目标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：理解分析的步骤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掌握程度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：了解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时长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08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38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6"/>
            <a:ext cx="9144000" cy="803713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6.1 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综合案例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46" name="圆角矩形 45"/>
          <p:cNvSpPr/>
          <p:nvPr/>
        </p:nvSpPr>
        <p:spPr>
          <a:xfrm>
            <a:off x="611560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/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632345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学习目标：能够完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成首页编写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掌握程度：应用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时长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26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6.2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HTML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综合案例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46" name="圆角矩形 45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6.2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HTML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综合案例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131840" y="1988840"/>
            <a:ext cx="5580125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Ø"/>
              <a:defRPr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869920" y="2520000"/>
            <a:ext cx="5446495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(20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分钟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写旅游网站的首页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6" name="椭圆 25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27" name="椭圆 26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grpSp>
        <p:nvGrpSpPr>
          <p:cNvPr id="40" name="组合 39"/>
          <p:cNvGrpSpPr/>
          <p:nvPr/>
        </p:nvGrpSpPr>
        <p:grpSpPr>
          <a:xfrm>
            <a:off x="540000" y="2520000"/>
            <a:ext cx="2232248" cy="2016224"/>
            <a:chOff x="829871" y="4136673"/>
            <a:chExt cx="2232248" cy="2016224"/>
          </a:xfrm>
        </p:grpSpPr>
        <p:sp>
          <p:nvSpPr>
            <p:cNvPr id="41" name="内容占位符 2"/>
            <p:cNvSpPr txBox="1"/>
            <p:nvPr/>
          </p:nvSpPr>
          <p:spPr>
            <a:xfrm>
              <a:off x="1544588" y="5245661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anose="020B0604020202020204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练习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42" name="组合 41"/>
            <p:cNvGrpSpPr/>
            <p:nvPr/>
          </p:nvGrpSpPr>
          <p:grpSpPr>
            <a:xfrm>
              <a:off x="1691696" y="4503039"/>
              <a:ext cx="506083" cy="506083"/>
              <a:chOff x="713747" y="1652107"/>
              <a:chExt cx="506083" cy="506083"/>
            </a:xfrm>
          </p:grpSpPr>
          <p:sp>
            <p:nvSpPr>
              <p:cNvPr id="44" name="椭圆 43"/>
              <p:cNvSpPr/>
              <p:nvPr/>
            </p:nvSpPr>
            <p:spPr>
              <a:xfrm>
                <a:off x="713747" y="1652107"/>
                <a:ext cx="506083" cy="506083"/>
              </a:xfrm>
              <a:prstGeom prst="ellipse">
                <a:avLst/>
              </a:prstGeom>
              <a:solidFill>
                <a:srgbClr val="2980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5" name="AutoShape 112"/>
              <p:cNvSpPr/>
              <p:nvPr/>
            </p:nvSpPr>
            <p:spPr bwMode="auto">
              <a:xfrm>
                <a:off x="811420" y="1732144"/>
                <a:ext cx="264394" cy="353129"/>
              </a:xfrm>
              <a:custGeom>
                <a:avLst/>
                <a:gdLst>
                  <a:gd name="T0" fmla="*/ 10510 w 21020"/>
                  <a:gd name="T1" fmla="*/ 10800 h 21600"/>
                  <a:gd name="T2" fmla="*/ 10510 w 21020"/>
                  <a:gd name="T3" fmla="*/ 10800 h 21600"/>
                  <a:gd name="T4" fmla="*/ 10510 w 21020"/>
                  <a:gd name="T5" fmla="*/ 10800 h 21600"/>
                  <a:gd name="T6" fmla="*/ 10510 w 2102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020" h="21600">
                    <a:moveTo>
                      <a:pt x="18846" y="7946"/>
                    </a:moveTo>
                    <a:lnTo>
                      <a:pt x="17740" y="9091"/>
                    </a:lnTo>
                    <a:cubicBezTo>
                      <a:pt x="17740" y="8939"/>
                      <a:pt x="17758" y="8792"/>
                      <a:pt x="17744" y="8636"/>
                    </a:cubicBezTo>
                    <a:cubicBezTo>
                      <a:pt x="17629" y="7331"/>
                      <a:pt x="17036" y="6068"/>
                      <a:pt x="16074" y="5080"/>
                    </a:cubicBezTo>
                    <a:cubicBezTo>
                      <a:pt x="15004" y="3980"/>
                      <a:pt x="13585" y="3348"/>
                      <a:pt x="12180" y="3345"/>
                    </a:cubicBezTo>
                    <a:lnTo>
                      <a:pt x="13268" y="2218"/>
                    </a:lnTo>
                    <a:cubicBezTo>
                      <a:pt x="13812" y="1659"/>
                      <a:pt x="14572" y="1350"/>
                      <a:pt x="15403" y="1350"/>
                    </a:cubicBezTo>
                    <a:cubicBezTo>
                      <a:pt x="16460" y="1350"/>
                      <a:pt x="17546" y="1840"/>
                      <a:pt x="18381" y="2696"/>
                    </a:cubicBezTo>
                    <a:cubicBezTo>
                      <a:pt x="19165" y="3500"/>
                      <a:pt x="19631" y="4499"/>
                      <a:pt x="19698" y="5510"/>
                    </a:cubicBezTo>
                    <a:cubicBezTo>
                      <a:pt x="19760" y="6453"/>
                      <a:pt x="19457" y="7317"/>
                      <a:pt x="18846" y="7946"/>
                    </a:cubicBezTo>
                    <a:moveTo>
                      <a:pt x="5828" y="19329"/>
                    </a:moveTo>
                    <a:cubicBezTo>
                      <a:pt x="5813" y="18424"/>
                      <a:pt x="5454" y="17481"/>
                      <a:pt x="4730" y="16739"/>
                    </a:cubicBezTo>
                    <a:cubicBezTo>
                      <a:pt x="4046" y="16034"/>
                      <a:pt x="3150" y="15628"/>
                      <a:pt x="2257" y="15592"/>
                    </a:cubicBezTo>
                    <a:lnTo>
                      <a:pt x="2911" y="13157"/>
                    </a:lnTo>
                    <a:cubicBezTo>
                      <a:pt x="2959" y="12995"/>
                      <a:pt x="3052" y="12835"/>
                      <a:pt x="3168" y="12695"/>
                    </a:cubicBezTo>
                    <a:cubicBezTo>
                      <a:pt x="4485" y="11726"/>
                      <a:pt x="6512" y="12012"/>
                      <a:pt x="7920" y="13460"/>
                    </a:cubicBezTo>
                    <a:cubicBezTo>
                      <a:pt x="9409" y="14990"/>
                      <a:pt x="9639" y="17230"/>
                      <a:pt x="8492" y="18568"/>
                    </a:cubicBezTo>
                    <a:cubicBezTo>
                      <a:pt x="8416" y="18609"/>
                      <a:pt x="8339" y="18648"/>
                      <a:pt x="8256" y="18675"/>
                    </a:cubicBezTo>
                    <a:cubicBezTo>
                      <a:pt x="8256" y="18675"/>
                      <a:pt x="5828" y="19329"/>
                      <a:pt x="5828" y="19329"/>
                    </a:cubicBezTo>
                    <a:close/>
                    <a:moveTo>
                      <a:pt x="2737" y="20164"/>
                    </a:moveTo>
                    <a:cubicBezTo>
                      <a:pt x="2665" y="20181"/>
                      <a:pt x="2443" y="20239"/>
                      <a:pt x="2291" y="20249"/>
                    </a:cubicBezTo>
                    <a:cubicBezTo>
                      <a:pt x="1751" y="20244"/>
                      <a:pt x="1313" y="19792"/>
                      <a:pt x="1313" y="19237"/>
                    </a:cubicBezTo>
                    <a:cubicBezTo>
                      <a:pt x="1321" y="19124"/>
                      <a:pt x="1365" y="18929"/>
                      <a:pt x="1380" y="18857"/>
                    </a:cubicBezTo>
                    <a:lnTo>
                      <a:pt x="2071" y="16283"/>
                    </a:lnTo>
                    <a:cubicBezTo>
                      <a:pt x="2822" y="16261"/>
                      <a:pt x="3630" y="16562"/>
                      <a:pt x="4265" y="17215"/>
                    </a:cubicBezTo>
                    <a:cubicBezTo>
                      <a:pt x="4911" y="17878"/>
                      <a:pt x="5214" y="18725"/>
                      <a:pt x="5181" y="19504"/>
                    </a:cubicBezTo>
                    <a:cubicBezTo>
                      <a:pt x="5181" y="19504"/>
                      <a:pt x="2737" y="20164"/>
                      <a:pt x="2737" y="20164"/>
                    </a:cubicBezTo>
                    <a:close/>
                    <a:moveTo>
                      <a:pt x="6888" y="11179"/>
                    </a:moveTo>
                    <a:cubicBezTo>
                      <a:pt x="6280" y="10927"/>
                      <a:pt x="5642" y="10783"/>
                      <a:pt x="5004" y="10774"/>
                    </a:cubicBezTo>
                    <a:lnTo>
                      <a:pt x="10063" y="5536"/>
                    </a:lnTo>
                    <a:cubicBezTo>
                      <a:pt x="10838" y="4759"/>
                      <a:pt x="11966" y="4536"/>
                      <a:pt x="13077" y="4819"/>
                    </a:cubicBezTo>
                    <a:cubicBezTo>
                      <a:pt x="13077" y="4819"/>
                      <a:pt x="6888" y="11179"/>
                      <a:pt x="6888" y="11179"/>
                    </a:cubicBezTo>
                    <a:close/>
                    <a:moveTo>
                      <a:pt x="9717" y="13672"/>
                    </a:moveTo>
                    <a:cubicBezTo>
                      <a:pt x="9473" y="13258"/>
                      <a:pt x="9194" y="12859"/>
                      <a:pt x="8848" y="12505"/>
                    </a:cubicBezTo>
                    <a:cubicBezTo>
                      <a:pt x="8447" y="12093"/>
                      <a:pt x="7986" y="11770"/>
                      <a:pt x="7507" y="11498"/>
                    </a:cubicBezTo>
                    <a:lnTo>
                      <a:pt x="13767" y="5064"/>
                    </a:lnTo>
                    <a:cubicBezTo>
                      <a:pt x="14259" y="5288"/>
                      <a:pt x="14729" y="5607"/>
                      <a:pt x="15145" y="6035"/>
                    </a:cubicBezTo>
                    <a:cubicBezTo>
                      <a:pt x="15500" y="6398"/>
                      <a:pt x="15775" y="6806"/>
                      <a:pt x="15987" y="7229"/>
                    </a:cubicBezTo>
                    <a:cubicBezTo>
                      <a:pt x="15987" y="7229"/>
                      <a:pt x="9717" y="13672"/>
                      <a:pt x="9717" y="13672"/>
                    </a:cubicBezTo>
                    <a:close/>
                    <a:moveTo>
                      <a:pt x="10519" y="16061"/>
                    </a:moveTo>
                    <a:cubicBezTo>
                      <a:pt x="10465" y="15452"/>
                      <a:pt x="10298" y="14854"/>
                      <a:pt x="10047" y="14288"/>
                    </a:cubicBezTo>
                    <a:lnTo>
                      <a:pt x="16257" y="7906"/>
                    </a:lnTo>
                    <a:cubicBezTo>
                      <a:pt x="16637" y="9140"/>
                      <a:pt x="16442" y="10429"/>
                      <a:pt x="15610" y="11284"/>
                    </a:cubicBezTo>
                    <a:cubicBezTo>
                      <a:pt x="15604" y="11290"/>
                      <a:pt x="15598" y="11293"/>
                      <a:pt x="15593" y="11298"/>
                    </a:cubicBezTo>
                    <a:lnTo>
                      <a:pt x="15602" y="11306"/>
                    </a:lnTo>
                    <a:lnTo>
                      <a:pt x="10525" y="16565"/>
                    </a:lnTo>
                    <a:cubicBezTo>
                      <a:pt x="10527" y="16397"/>
                      <a:pt x="10534" y="16232"/>
                      <a:pt x="10519" y="16061"/>
                    </a:cubicBezTo>
                    <a:moveTo>
                      <a:pt x="19308" y="1741"/>
                    </a:moveTo>
                    <a:cubicBezTo>
                      <a:pt x="18228" y="632"/>
                      <a:pt x="16805" y="0"/>
                      <a:pt x="15403" y="0"/>
                    </a:cubicBezTo>
                    <a:cubicBezTo>
                      <a:pt x="14220" y="0"/>
                      <a:pt x="13131" y="450"/>
                      <a:pt x="12335" y="1266"/>
                    </a:cubicBezTo>
                    <a:lnTo>
                      <a:pt x="9138" y="4577"/>
                    </a:lnTo>
                    <a:cubicBezTo>
                      <a:pt x="9129" y="4585"/>
                      <a:pt x="9118" y="4592"/>
                      <a:pt x="9108" y="4602"/>
                    </a:cubicBezTo>
                    <a:cubicBezTo>
                      <a:pt x="9103" y="4608"/>
                      <a:pt x="9100" y="4614"/>
                      <a:pt x="9095" y="4620"/>
                    </a:cubicBezTo>
                    <a:lnTo>
                      <a:pt x="9096" y="4621"/>
                    </a:lnTo>
                    <a:lnTo>
                      <a:pt x="2310" y="11647"/>
                    </a:lnTo>
                    <a:cubicBezTo>
                      <a:pt x="1998" y="11966"/>
                      <a:pt x="1771" y="12364"/>
                      <a:pt x="1645" y="12797"/>
                    </a:cubicBezTo>
                    <a:lnTo>
                      <a:pt x="102" y="18541"/>
                    </a:lnTo>
                    <a:cubicBezTo>
                      <a:pt x="100" y="18557"/>
                      <a:pt x="0" y="19008"/>
                      <a:pt x="0" y="19237"/>
                    </a:cubicBezTo>
                    <a:cubicBezTo>
                      <a:pt x="0" y="20541"/>
                      <a:pt x="1030" y="21599"/>
                      <a:pt x="2302" y="21599"/>
                    </a:cubicBezTo>
                    <a:cubicBezTo>
                      <a:pt x="2554" y="21599"/>
                      <a:pt x="3044" y="21475"/>
                      <a:pt x="3062" y="21473"/>
                    </a:cubicBezTo>
                    <a:lnTo>
                      <a:pt x="8630" y="19969"/>
                    </a:lnTo>
                    <a:cubicBezTo>
                      <a:pt x="9054" y="19839"/>
                      <a:pt x="9439" y="19604"/>
                      <a:pt x="9750" y="19283"/>
                    </a:cubicBezTo>
                    <a:lnTo>
                      <a:pt x="19776" y="8899"/>
                    </a:lnTo>
                    <a:cubicBezTo>
                      <a:pt x="21600" y="7023"/>
                      <a:pt x="21394" y="3881"/>
                      <a:pt x="19308" y="174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r>
                  <a:rPr lang="en-US" sz="3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</a:t>
                </a:r>
              </a:p>
            </p:txBody>
          </p:sp>
        </p:grpSp>
        <p:sp>
          <p:nvSpPr>
            <p:cNvPr id="43" name="圆角矩形 42"/>
            <p:cNvSpPr/>
            <p:nvPr/>
          </p:nvSpPr>
          <p:spPr>
            <a:xfrm>
              <a:off x="829871" y="4136673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矩形 56"/>
          <p:cNvSpPr/>
          <p:nvPr/>
        </p:nvSpPr>
        <p:spPr>
          <a:xfrm>
            <a:off x="2195552" y="1800000"/>
            <a:ext cx="376292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 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今日内容</a:t>
            </a:r>
          </a:p>
          <a:p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1.2 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概念介绍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软件架构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 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概念介绍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资源分类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1.4 HTML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概念介绍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2195552" y="1800000"/>
            <a:ext cx="6624920" cy="1656000"/>
          </a:xfrm>
          <a:prstGeom prst="rect">
            <a:avLst/>
          </a:prstGeom>
          <a:noFill/>
          <a:ln w="6350">
            <a:solidFill>
              <a:srgbClr val="C039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539552" y="1800000"/>
            <a:ext cx="1656000" cy="1656000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200" b="1" dirty="0">
                <a:latin typeface="+mn-ea"/>
              </a:rPr>
              <a:t>01</a:t>
            </a:r>
            <a:endParaRPr lang="zh-CN" altLang="en-US" sz="7200" b="1" dirty="0">
              <a:latin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altLang="zh-CN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 </a:t>
            </a:r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主要内容概述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/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9" y="1875829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学习目标：今日内容</a:t>
            </a: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掌握程度：知道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21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圆角矩形 92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6" name="椭圆 95"/>
          <p:cNvSpPr/>
          <p:nvPr/>
        </p:nvSpPr>
        <p:spPr>
          <a:xfrm>
            <a:off x="5194279" y="216390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sp>
        <p:nvSpPr>
          <p:cNvPr id="97" name="椭圆 96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pic>
        <p:nvPicPr>
          <p:cNvPr id="26" name="图片 25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5381" y="3666083"/>
            <a:ext cx="3511006" cy="254182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/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88142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学习目标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：软件架构的分类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掌握程度：记忆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时长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48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1.2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软件架构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5" name="圆角矩形 24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软件架构的应用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0" name="椭圆 29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sp>
        <p:nvSpPr>
          <p:cNvPr id="31" name="椭圆 30"/>
          <p:cNvSpPr/>
          <p:nvPr/>
        </p:nvSpPr>
        <p:spPr>
          <a:xfrm>
            <a:off x="6084168" y="260648"/>
            <a:ext cx="232137" cy="232137"/>
          </a:xfrm>
          <a:prstGeom prst="ellipse">
            <a:avLst/>
          </a:prstGeom>
          <a:solidFill>
            <a:srgbClr val="643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S</a:t>
            </a:r>
            <a:endParaRPr lang="zh-CN" altLang="en-US" sz="1400" dirty="0"/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1.2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软件架构</a:t>
            </a: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>
            <a:spLocks noChangeAspect="1"/>
          </p:cNvSpPr>
          <p:nvPr/>
        </p:nvSpPr>
        <p:spPr>
          <a:xfrm>
            <a:off x="2923867" y="2514673"/>
            <a:ext cx="5383656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常用的软件架构分类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6" name="椭圆 25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27" name="椭圆 26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sp>
        <p:nvSpPr>
          <p:cNvPr id="28" name="椭圆 27"/>
          <p:cNvSpPr/>
          <p:nvPr/>
        </p:nvSpPr>
        <p:spPr>
          <a:xfrm>
            <a:off x="6084168" y="260648"/>
            <a:ext cx="232137" cy="232137"/>
          </a:xfrm>
          <a:prstGeom prst="ellipse">
            <a:avLst/>
          </a:prstGeom>
          <a:solidFill>
            <a:srgbClr val="643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S</a:t>
            </a:r>
            <a:endParaRPr lang="zh-CN" altLang="en-US" sz="1400" dirty="0"/>
          </a:p>
        </p:txBody>
      </p:sp>
      <p:grpSp>
        <p:nvGrpSpPr>
          <p:cNvPr id="29" name="组合 28"/>
          <p:cNvGrpSpPr>
            <a:grpSpLocks noChangeAspect="1"/>
          </p:cNvGrpSpPr>
          <p:nvPr/>
        </p:nvGrpSpPr>
        <p:grpSpPr>
          <a:xfrm>
            <a:off x="540000" y="2520000"/>
            <a:ext cx="2272123" cy="1913432"/>
            <a:chOff x="827584" y="2564904"/>
            <a:chExt cx="2232248" cy="2016224"/>
          </a:xfrm>
        </p:grpSpPr>
        <p:sp>
          <p:nvSpPr>
            <p:cNvPr id="30" name="圆角矩形 29"/>
            <p:cNvSpPr/>
            <p:nvPr/>
          </p:nvSpPr>
          <p:spPr>
            <a:xfrm>
              <a:off x="827584" y="2564904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1" name="内容占位符 2"/>
            <p:cNvSpPr txBox="1"/>
            <p:nvPr/>
          </p:nvSpPr>
          <p:spPr>
            <a:xfrm>
              <a:off x="1545102" y="3719059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anose="020B0604020202020204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问答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32" name="组合 31"/>
            <p:cNvGrpSpPr/>
            <p:nvPr/>
          </p:nvGrpSpPr>
          <p:grpSpPr>
            <a:xfrm>
              <a:off x="1690663" y="2996952"/>
              <a:ext cx="506083" cy="506083"/>
              <a:chOff x="643766" y="1652107"/>
              <a:chExt cx="506083" cy="506083"/>
            </a:xfrm>
          </p:grpSpPr>
          <p:sp>
            <p:nvSpPr>
              <p:cNvPr id="33" name="椭圆 32"/>
              <p:cNvSpPr/>
              <p:nvPr/>
            </p:nvSpPr>
            <p:spPr>
              <a:xfrm>
                <a:off x="643766" y="1652107"/>
                <a:ext cx="506083" cy="506083"/>
              </a:xfrm>
              <a:prstGeom prst="ellipse">
                <a:avLst/>
              </a:prstGeom>
              <a:solidFill>
                <a:srgbClr val="F39C1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4" name="AutoShape 104"/>
              <p:cNvSpPr/>
              <p:nvPr/>
            </p:nvSpPr>
            <p:spPr bwMode="auto">
              <a:xfrm>
                <a:off x="753549" y="1734865"/>
                <a:ext cx="302608" cy="35312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6971"/>
                    </a:moveTo>
                    <a:cubicBezTo>
                      <a:pt x="10181" y="16971"/>
                      <a:pt x="9546" y="16918"/>
                      <a:pt x="8912" y="16811"/>
                    </a:cubicBezTo>
                    <a:cubicBezTo>
                      <a:pt x="8847" y="16800"/>
                      <a:pt x="8781" y="16794"/>
                      <a:pt x="8716" y="16794"/>
                    </a:cubicBezTo>
                    <a:cubicBezTo>
                      <a:pt x="8315" y="16794"/>
                      <a:pt x="7931" y="16999"/>
                      <a:pt x="7673" y="17359"/>
                    </a:cubicBezTo>
                    <a:cubicBezTo>
                      <a:pt x="7384" y="17761"/>
                      <a:pt x="6563" y="18657"/>
                      <a:pt x="5591" y="19318"/>
                    </a:cubicBezTo>
                    <a:cubicBezTo>
                      <a:pt x="5854" y="18628"/>
                      <a:pt x="6060" y="17853"/>
                      <a:pt x="6074" y="17056"/>
                    </a:cubicBezTo>
                    <a:cubicBezTo>
                      <a:pt x="6078" y="17006"/>
                      <a:pt x="6080" y="16956"/>
                      <a:pt x="6080" y="16914"/>
                    </a:cubicBezTo>
                    <a:cubicBezTo>
                      <a:pt x="6080" y="16334"/>
                      <a:pt x="5796" y="15803"/>
                      <a:pt x="5344" y="15540"/>
                    </a:cubicBezTo>
                    <a:cubicBezTo>
                      <a:pt x="2843" y="14080"/>
                      <a:pt x="1349" y="11731"/>
                      <a:pt x="1349" y="9257"/>
                    </a:cubicBezTo>
                    <a:cubicBezTo>
                      <a:pt x="1349" y="5003"/>
                      <a:pt x="5588" y="1542"/>
                      <a:pt x="10800" y="1542"/>
                    </a:cubicBezTo>
                    <a:cubicBezTo>
                      <a:pt x="16011" y="1542"/>
                      <a:pt x="20249" y="5003"/>
                      <a:pt x="20249" y="9257"/>
                    </a:cubicBezTo>
                    <a:cubicBezTo>
                      <a:pt x="20249" y="13510"/>
                      <a:pt x="16011" y="16971"/>
                      <a:pt x="10800" y="16971"/>
                    </a:cubicBezTo>
                    <a:moveTo>
                      <a:pt x="10800" y="0"/>
                    </a:moveTo>
                    <a:cubicBezTo>
                      <a:pt x="4835" y="0"/>
                      <a:pt x="0" y="4144"/>
                      <a:pt x="0" y="9257"/>
                    </a:cubicBezTo>
                    <a:cubicBezTo>
                      <a:pt x="0" y="12440"/>
                      <a:pt x="1875" y="15248"/>
                      <a:pt x="4730" y="16914"/>
                    </a:cubicBezTo>
                    <a:cubicBezTo>
                      <a:pt x="4730" y="16935"/>
                      <a:pt x="4724" y="16949"/>
                      <a:pt x="4724" y="16971"/>
                    </a:cubicBezTo>
                    <a:cubicBezTo>
                      <a:pt x="4724" y="18354"/>
                      <a:pt x="3821" y="19843"/>
                      <a:pt x="3423" y="20625"/>
                    </a:cubicBezTo>
                    <a:lnTo>
                      <a:pt x="3425" y="20625"/>
                    </a:lnTo>
                    <a:cubicBezTo>
                      <a:pt x="3393" y="20709"/>
                      <a:pt x="3374" y="20802"/>
                      <a:pt x="3374" y="20900"/>
                    </a:cubicBezTo>
                    <a:cubicBezTo>
                      <a:pt x="3374" y="21287"/>
                      <a:pt x="3648" y="21600"/>
                      <a:pt x="3986" y="21600"/>
                    </a:cubicBezTo>
                    <a:cubicBezTo>
                      <a:pt x="4049" y="21600"/>
                      <a:pt x="4161" y="21580"/>
                      <a:pt x="4158" y="21590"/>
                    </a:cubicBezTo>
                    <a:cubicBezTo>
                      <a:pt x="6268" y="21195"/>
                      <a:pt x="8255" y="18979"/>
                      <a:pt x="8716" y="18338"/>
                    </a:cubicBezTo>
                    <a:cubicBezTo>
                      <a:pt x="9391" y="18451"/>
                      <a:pt x="10086" y="18514"/>
                      <a:pt x="10800" y="18514"/>
                    </a:cubicBezTo>
                    <a:cubicBezTo>
                      <a:pt x="16764" y="18514"/>
                      <a:pt x="21600" y="14369"/>
                      <a:pt x="21600" y="9257"/>
                    </a:cubicBezTo>
                    <a:cubicBezTo>
                      <a:pt x="21600" y="4144"/>
                      <a:pt x="16764" y="0"/>
                      <a:pt x="10800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endParaRPr lang="en-US" sz="30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/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8094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学习目标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：理解资源分类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掌握程度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：理解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54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资源分类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开发中常见的资源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9" name="椭圆 28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0" name="椭圆 29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1625"/>
            <a:ext cx="3511006" cy="254182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资源分类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923867" y="2525412"/>
            <a:ext cx="5580125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常见的资源有哪些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0" name="椭圆 19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21" name="椭圆 20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grpSp>
        <p:nvGrpSpPr>
          <p:cNvPr id="24" name="组合 23"/>
          <p:cNvGrpSpPr>
            <a:grpSpLocks noChangeAspect="1"/>
          </p:cNvGrpSpPr>
          <p:nvPr/>
        </p:nvGrpSpPr>
        <p:grpSpPr>
          <a:xfrm>
            <a:off x="540000" y="2520000"/>
            <a:ext cx="2272123" cy="1913432"/>
            <a:chOff x="827584" y="2564904"/>
            <a:chExt cx="2232248" cy="2016224"/>
          </a:xfrm>
        </p:grpSpPr>
        <p:sp>
          <p:nvSpPr>
            <p:cNvPr id="25" name="圆角矩形 29"/>
            <p:cNvSpPr/>
            <p:nvPr/>
          </p:nvSpPr>
          <p:spPr>
            <a:xfrm>
              <a:off x="827584" y="2564904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6" name="内容占位符 2"/>
            <p:cNvSpPr txBox="1"/>
            <p:nvPr/>
          </p:nvSpPr>
          <p:spPr>
            <a:xfrm>
              <a:off x="1545102" y="3719059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anose="020B0604020202020204" pitchFamily="34" charset="0"/>
                <a:buNone/>
                <a:defRPr/>
              </a:pPr>
              <a:r>
                <a:rPr lang="zh-CN" altLang="en-US" sz="2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问答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37" name="组合 36"/>
            <p:cNvGrpSpPr/>
            <p:nvPr/>
          </p:nvGrpSpPr>
          <p:grpSpPr>
            <a:xfrm>
              <a:off x="1690663" y="2996952"/>
              <a:ext cx="506083" cy="506083"/>
              <a:chOff x="643766" y="1652107"/>
              <a:chExt cx="506083" cy="506083"/>
            </a:xfrm>
          </p:grpSpPr>
          <p:sp>
            <p:nvSpPr>
              <p:cNvPr id="38" name="椭圆 37"/>
              <p:cNvSpPr/>
              <p:nvPr/>
            </p:nvSpPr>
            <p:spPr>
              <a:xfrm>
                <a:off x="643766" y="1652107"/>
                <a:ext cx="506083" cy="506083"/>
              </a:xfrm>
              <a:prstGeom prst="ellipse">
                <a:avLst/>
              </a:prstGeom>
              <a:solidFill>
                <a:srgbClr val="F39C1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9" name="AutoShape 104"/>
              <p:cNvSpPr/>
              <p:nvPr/>
            </p:nvSpPr>
            <p:spPr bwMode="auto">
              <a:xfrm>
                <a:off x="753549" y="1734865"/>
                <a:ext cx="302608" cy="35312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6971"/>
                    </a:moveTo>
                    <a:cubicBezTo>
                      <a:pt x="10181" y="16971"/>
                      <a:pt x="9546" y="16918"/>
                      <a:pt x="8912" y="16811"/>
                    </a:cubicBezTo>
                    <a:cubicBezTo>
                      <a:pt x="8847" y="16800"/>
                      <a:pt x="8781" y="16794"/>
                      <a:pt x="8716" y="16794"/>
                    </a:cubicBezTo>
                    <a:cubicBezTo>
                      <a:pt x="8315" y="16794"/>
                      <a:pt x="7931" y="16999"/>
                      <a:pt x="7673" y="17359"/>
                    </a:cubicBezTo>
                    <a:cubicBezTo>
                      <a:pt x="7384" y="17761"/>
                      <a:pt x="6563" y="18657"/>
                      <a:pt x="5591" y="19318"/>
                    </a:cubicBezTo>
                    <a:cubicBezTo>
                      <a:pt x="5854" y="18628"/>
                      <a:pt x="6060" y="17853"/>
                      <a:pt x="6074" y="17056"/>
                    </a:cubicBezTo>
                    <a:cubicBezTo>
                      <a:pt x="6078" y="17006"/>
                      <a:pt x="6080" y="16956"/>
                      <a:pt x="6080" y="16914"/>
                    </a:cubicBezTo>
                    <a:cubicBezTo>
                      <a:pt x="6080" y="16334"/>
                      <a:pt x="5796" y="15803"/>
                      <a:pt x="5344" y="15540"/>
                    </a:cubicBezTo>
                    <a:cubicBezTo>
                      <a:pt x="2843" y="14080"/>
                      <a:pt x="1349" y="11731"/>
                      <a:pt x="1349" y="9257"/>
                    </a:cubicBezTo>
                    <a:cubicBezTo>
                      <a:pt x="1349" y="5003"/>
                      <a:pt x="5588" y="1542"/>
                      <a:pt x="10800" y="1542"/>
                    </a:cubicBezTo>
                    <a:cubicBezTo>
                      <a:pt x="16011" y="1542"/>
                      <a:pt x="20249" y="5003"/>
                      <a:pt x="20249" y="9257"/>
                    </a:cubicBezTo>
                    <a:cubicBezTo>
                      <a:pt x="20249" y="13510"/>
                      <a:pt x="16011" y="16971"/>
                      <a:pt x="10800" y="16971"/>
                    </a:cubicBezTo>
                    <a:moveTo>
                      <a:pt x="10800" y="0"/>
                    </a:moveTo>
                    <a:cubicBezTo>
                      <a:pt x="4835" y="0"/>
                      <a:pt x="0" y="4144"/>
                      <a:pt x="0" y="9257"/>
                    </a:cubicBezTo>
                    <a:cubicBezTo>
                      <a:pt x="0" y="12440"/>
                      <a:pt x="1875" y="15248"/>
                      <a:pt x="4730" y="16914"/>
                    </a:cubicBezTo>
                    <a:cubicBezTo>
                      <a:pt x="4730" y="16935"/>
                      <a:pt x="4724" y="16949"/>
                      <a:pt x="4724" y="16971"/>
                    </a:cubicBezTo>
                    <a:cubicBezTo>
                      <a:pt x="4724" y="18354"/>
                      <a:pt x="3821" y="19843"/>
                      <a:pt x="3423" y="20625"/>
                    </a:cubicBezTo>
                    <a:lnTo>
                      <a:pt x="3425" y="20625"/>
                    </a:lnTo>
                    <a:cubicBezTo>
                      <a:pt x="3393" y="20709"/>
                      <a:pt x="3374" y="20802"/>
                      <a:pt x="3374" y="20900"/>
                    </a:cubicBezTo>
                    <a:cubicBezTo>
                      <a:pt x="3374" y="21287"/>
                      <a:pt x="3648" y="21600"/>
                      <a:pt x="3986" y="21600"/>
                    </a:cubicBezTo>
                    <a:cubicBezTo>
                      <a:pt x="4049" y="21600"/>
                      <a:pt x="4161" y="21580"/>
                      <a:pt x="4158" y="21590"/>
                    </a:cubicBezTo>
                    <a:cubicBezTo>
                      <a:pt x="6268" y="21195"/>
                      <a:pt x="8255" y="18979"/>
                      <a:pt x="8716" y="18338"/>
                    </a:cubicBezTo>
                    <a:cubicBezTo>
                      <a:pt x="9391" y="18451"/>
                      <a:pt x="10086" y="18514"/>
                      <a:pt x="10800" y="18514"/>
                    </a:cubicBezTo>
                    <a:cubicBezTo>
                      <a:pt x="16764" y="18514"/>
                      <a:pt x="21600" y="14369"/>
                      <a:pt x="21600" y="9257"/>
                    </a:cubicBezTo>
                    <a:cubicBezTo>
                      <a:pt x="21600" y="4144"/>
                      <a:pt x="16764" y="0"/>
                      <a:pt x="10800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endParaRPr lang="en-US" sz="30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618</TotalTime>
  <Words>1357</Words>
  <Application>Microsoft Office PowerPoint</Application>
  <PresentationFormat>全屏显示(4:3)</PresentationFormat>
  <Paragraphs>283</Paragraphs>
  <Slides>36</Slides>
  <Notes>29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37" baseType="lpstr">
      <vt:lpstr>Office 主题</vt:lpstr>
      <vt:lpstr>幻灯片 1</vt:lpstr>
      <vt:lpstr>幻灯片 2</vt:lpstr>
      <vt:lpstr>幻灯片 3</vt:lpstr>
      <vt:lpstr>幻灯片 4</vt:lpstr>
      <vt:lpstr>1.1 主要内容概述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</dc:creator>
  <cp:lastModifiedBy>Administrator</cp:lastModifiedBy>
  <cp:revision>1646</cp:revision>
  <dcterms:created xsi:type="dcterms:W3CDTF">2015-06-29T07:19:00Z</dcterms:created>
  <dcterms:modified xsi:type="dcterms:W3CDTF">2018-06-27T09:23:19Z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