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70" y="-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3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3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6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6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0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3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3E47-B9B2-4780-8F51-1A5BD8692BC9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8AE4-3AF4-4C00-8033-07034E53A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0990FA-E7F2-5F16-C4EA-1CB708B6B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028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7A9FC7-9FD9-6C57-B5BA-C2105DDD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1930"/>
            <a:ext cx="6858000" cy="5028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6E812E-5722-A7A6-261C-27B704048649}"/>
              </a:ext>
            </a:extLst>
          </p:cNvPr>
          <p:cNvSpPr txBox="1"/>
          <p:nvPr/>
        </p:nvSpPr>
        <p:spPr>
          <a:xfrm>
            <a:off x="0" y="-63500"/>
            <a:ext cx="2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475E59-8223-8A6A-CDFE-C82AD6116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3" y="7511513"/>
            <a:ext cx="2390322" cy="17011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8D6F0C-ECA4-4E37-AA81-96EA5B20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70" y="5101930"/>
            <a:ext cx="2156570" cy="20116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707F29-0773-DAF0-67E2-AE91C89D7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0" y="5431930"/>
            <a:ext cx="1904301" cy="15197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D2244E-45E8-A0CC-B0C1-7E8316CD6E05}"/>
              </a:ext>
            </a:extLst>
          </p:cNvPr>
          <p:cNvSpPr txBox="1"/>
          <p:nvPr/>
        </p:nvSpPr>
        <p:spPr>
          <a:xfrm>
            <a:off x="111104" y="6793568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G. ussuriensis</a:t>
            </a:r>
            <a:endParaRPr lang="ko-KR" alt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E477CF-FCF3-E045-9296-96BE6DF0A90A}"/>
              </a:ext>
            </a:extLst>
          </p:cNvPr>
          <p:cNvSpPr txBox="1"/>
          <p:nvPr/>
        </p:nvSpPr>
        <p:spPr>
          <a:xfrm>
            <a:off x="-4133" y="9022693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G. brevicauda</a:t>
            </a:r>
            <a:endParaRPr lang="ko-KR" alt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ADD06-4E2A-1E78-1B6B-E51D73A1C8B8}"/>
              </a:ext>
            </a:extLst>
          </p:cNvPr>
          <p:cNvSpPr txBox="1"/>
          <p:nvPr/>
        </p:nvSpPr>
        <p:spPr>
          <a:xfrm>
            <a:off x="5146785" y="6022520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G. intermedius</a:t>
            </a:r>
            <a:endParaRPr lang="ko-KR" alt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AB471-9B6E-50F6-D2E0-E7B84709DDAC}"/>
              </a:ext>
            </a:extLst>
          </p:cNvPr>
          <p:cNvSpPr txBox="1"/>
          <p:nvPr/>
        </p:nvSpPr>
        <p:spPr>
          <a:xfrm>
            <a:off x="-4133" y="5101930"/>
            <a:ext cx="2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375277-05B1-9048-E32D-81C3515C225C}"/>
              </a:ext>
            </a:extLst>
          </p:cNvPr>
          <p:cNvCxnSpPr>
            <a:cxnSpLocks/>
          </p:cNvCxnSpPr>
          <p:nvPr/>
        </p:nvCxnSpPr>
        <p:spPr>
          <a:xfrm flipH="1" flipV="1">
            <a:off x="5991100" y="1241952"/>
            <a:ext cx="119850" cy="4820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2426A-C80F-2F00-E65A-733DB25C6611}"/>
              </a:ext>
            </a:extLst>
          </p:cNvPr>
          <p:cNvSpPr txBox="1"/>
          <p:nvPr/>
        </p:nvSpPr>
        <p:spPr>
          <a:xfrm>
            <a:off x="5537310" y="1722548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19GNK001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93534-E068-BCD5-9A78-A940808ADA29}"/>
              </a:ext>
            </a:extLst>
          </p:cNvPr>
          <p:cNvSpPr txBox="1"/>
          <p:nvPr/>
        </p:nvSpPr>
        <p:spPr>
          <a:xfrm>
            <a:off x="2767647" y="3297823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19GNK004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DF19D25-B8BD-E6CE-2FD6-FFD2356343C9}"/>
              </a:ext>
            </a:extLst>
          </p:cNvPr>
          <p:cNvCxnSpPr>
            <a:cxnSpLocks/>
          </p:cNvCxnSpPr>
          <p:nvPr/>
        </p:nvCxnSpPr>
        <p:spPr>
          <a:xfrm flipH="1" flipV="1">
            <a:off x="2527015" y="3317431"/>
            <a:ext cx="297148" cy="14966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A2E8AE-8932-CF28-1E29-35FB94D93727}"/>
              </a:ext>
            </a:extLst>
          </p:cNvPr>
          <p:cNvCxnSpPr>
            <a:cxnSpLocks/>
          </p:cNvCxnSpPr>
          <p:nvPr/>
        </p:nvCxnSpPr>
        <p:spPr>
          <a:xfrm flipH="1" flipV="1">
            <a:off x="723832" y="3636377"/>
            <a:ext cx="71506" cy="27035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3147D5-2BDF-30E0-E0CF-258A834D9FE8}"/>
              </a:ext>
            </a:extLst>
          </p:cNvPr>
          <p:cNvSpPr txBox="1"/>
          <p:nvPr/>
        </p:nvSpPr>
        <p:spPr>
          <a:xfrm>
            <a:off x="410210" y="3877057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19GNK002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9E4784-3F8A-F14D-BBC6-1303314AFB56}"/>
              </a:ext>
            </a:extLst>
          </p:cNvPr>
          <p:cNvSpPr txBox="1"/>
          <p:nvPr/>
        </p:nvSpPr>
        <p:spPr>
          <a:xfrm>
            <a:off x="410210" y="2728449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19GNK003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4F9C81-A951-FCE8-D1D7-A0EA0C3309AD}"/>
              </a:ext>
            </a:extLst>
          </p:cNvPr>
          <p:cNvCxnSpPr>
            <a:cxnSpLocks/>
          </p:cNvCxnSpPr>
          <p:nvPr/>
        </p:nvCxnSpPr>
        <p:spPr>
          <a:xfrm>
            <a:off x="900107" y="3033611"/>
            <a:ext cx="371481" cy="9643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8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77E544-D442-0B29-2528-09952B1D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6608"/>
            <a:ext cx="6858000" cy="55409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0990FA-E7F2-5F16-C4EA-1CB708B6B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" y="14422"/>
            <a:ext cx="6822012" cy="5002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6E812E-5722-A7A6-261C-27B704048649}"/>
              </a:ext>
            </a:extLst>
          </p:cNvPr>
          <p:cNvSpPr txBox="1"/>
          <p:nvPr/>
        </p:nvSpPr>
        <p:spPr>
          <a:xfrm>
            <a:off x="0" y="-63500"/>
            <a:ext cx="2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475E59-8223-8A6A-CDFE-C82AD6116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8" y="8022478"/>
            <a:ext cx="2390322" cy="17011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8D6F0C-ECA4-4E37-AA81-96EA5B20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52" y="5124110"/>
            <a:ext cx="2156570" cy="20116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707F29-0773-DAF0-67E2-AE91C89D7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1" y="5236257"/>
            <a:ext cx="1904301" cy="15197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D2244E-45E8-A0CC-B0C1-7E8316CD6E05}"/>
              </a:ext>
            </a:extLst>
          </p:cNvPr>
          <p:cNvSpPr txBox="1"/>
          <p:nvPr/>
        </p:nvSpPr>
        <p:spPr>
          <a:xfrm>
            <a:off x="1077594" y="5124110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G. ussuriensis</a:t>
            </a:r>
            <a:endParaRPr lang="ko-KR" alt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E477CF-FCF3-E045-9296-96BE6DF0A90A}"/>
              </a:ext>
            </a:extLst>
          </p:cNvPr>
          <p:cNvSpPr txBox="1"/>
          <p:nvPr/>
        </p:nvSpPr>
        <p:spPr>
          <a:xfrm>
            <a:off x="701128" y="7895819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G. brevicauda</a:t>
            </a:r>
            <a:endParaRPr lang="ko-KR" alt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ADD06-4E2A-1E78-1B6B-E51D73A1C8B8}"/>
              </a:ext>
            </a:extLst>
          </p:cNvPr>
          <p:cNvSpPr txBox="1"/>
          <p:nvPr/>
        </p:nvSpPr>
        <p:spPr>
          <a:xfrm>
            <a:off x="4956123" y="5053982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G. intermedius</a:t>
            </a:r>
            <a:endParaRPr lang="ko-KR" alt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AB471-9B6E-50F6-D2E0-E7B84709DDAC}"/>
              </a:ext>
            </a:extLst>
          </p:cNvPr>
          <p:cNvSpPr txBox="1"/>
          <p:nvPr/>
        </p:nvSpPr>
        <p:spPr>
          <a:xfrm>
            <a:off x="-3270" y="4893277"/>
            <a:ext cx="27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375277-05B1-9048-E32D-81C3515C225C}"/>
              </a:ext>
            </a:extLst>
          </p:cNvPr>
          <p:cNvCxnSpPr>
            <a:cxnSpLocks/>
          </p:cNvCxnSpPr>
          <p:nvPr/>
        </p:nvCxnSpPr>
        <p:spPr>
          <a:xfrm flipH="1" flipV="1">
            <a:off x="5991100" y="1241952"/>
            <a:ext cx="114425" cy="50588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2426A-C80F-2F00-E65A-733DB25C6611}"/>
              </a:ext>
            </a:extLst>
          </p:cNvPr>
          <p:cNvSpPr txBox="1"/>
          <p:nvPr/>
        </p:nvSpPr>
        <p:spPr>
          <a:xfrm>
            <a:off x="5537310" y="1714500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19GNK001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B93534-E068-BCD5-9A78-A940808ADA29}"/>
              </a:ext>
            </a:extLst>
          </p:cNvPr>
          <p:cNvSpPr txBox="1"/>
          <p:nvPr/>
        </p:nvSpPr>
        <p:spPr>
          <a:xfrm>
            <a:off x="2824163" y="3297823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19GNK004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DF19D25-B8BD-E6CE-2FD6-FFD2356343C9}"/>
              </a:ext>
            </a:extLst>
          </p:cNvPr>
          <p:cNvCxnSpPr>
            <a:cxnSpLocks/>
          </p:cNvCxnSpPr>
          <p:nvPr/>
        </p:nvCxnSpPr>
        <p:spPr>
          <a:xfrm flipH="1" flipV="1">
            <a:off x="2588927" y="3317431"/>
            <a:ext cx="297148" cy="14966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AA2E8AE-8932-CF28-1E29-35FB94D93727}"/>
              </a:ext>
            </a:extLst>
          </p:cNvPr>
          <p:cNvCxnSpPr>
            <a:cxnSpLocks/>
          </p:cNvCxnSpPr>
          <p:nvPr/>
        </p:nvCxnSpPr>
        <p:spPr>
          <a:xfrm flipH="1" flipV="1">
            <a:off x="771457" y="3636377"/>
            <a:ext cx="71506" cy="27035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3147D5-2BDF-30E0-E0CF-258A834D9FE8}"/>
              </a:ext>
            </a:extLst>
          </p:cNvPr>
          <p:cNvSpPr txBox="1"/>
          <p:nvPr/>
        </p:nvSpPr>
        <p:spPr>
          <a:xfrm>
            <a:off x="410208" y="3870482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19GNK002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9E4784-3F8A-F14D-BBC6-1303314AFB56}"/>
              </a:ext>
            </a:extLst>
          </p:cNvPr>
          <p:cNvSpPr txBox="1"/>
          <p:nvPr/>
        </p:nvSpPr>
        <p:spPr>
          <a:xfrm>
            <a:off x="410209" y="2720197"/>
            <a:ext cx="180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19GNK003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4F9C81-A951-FCE8-D1D7-A0EA0C3309AD}"/>
              </a:ext>
            </a:extLst>
          </p:cNvPr>
          <p:cNvCxnSpPr>
            <a:cxnSpLocks/>
          </p:cNvCxnSpPr>
          <p:nvPr/>
        </p:nvCxnSpPr>
        <p:spPr>
          <a:xfrm>
            <a:off x="942968" y="3020338"/>
            <a:ext cx="371481" cy="9643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8A65CC0-C00A-D7E5-32FB-D5ED589885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57" y="8873060"/>
            <a:ext cx="1668729" cy="12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4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30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YUCHEOL SHIN</dc:creator>
  <cp:lastModifiedBy>YUCHEOL SHIN</cp:lastModifiedBy>
  <cp:revision>3</cp:revision>
  <dcterms:created xsi:type="dcterms:W3CDTF">2024-01-04T16:38:26Z</dcterms:created>
  <dcterms:modified xsi:type="dcterms:W3CDTF">2024-01-05T13:40:41Z</dcterms:modified>
</cp:coreProperties>
</file>