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7924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056" y="1122363"/>
            <a:ext cx="118443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3602038"/>
            <a:ext cx="118443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66F2-A48E-4135-98D2-FCCD2BEEDD7B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8A03-3F75-45AA-BEEA-D7C88EA21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5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66F2-A48E-4135-98D2-FCCD2BEEDD7B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8A03-3F75-45AA-BEEA-D7C88EA21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66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2" y="365125"/>
            <a:ext cx="3405247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1" y="365125"/>
            <a:ext cx="1001833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66F2-A48E-4135-98D2-FCCD2BEEDD7B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8A03-3F75-45AA-BEEA-D7C88EA21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18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66F2-A48E-4135-98D2-FCCD2BEEDD7B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8A03-3F75-45AA-BEEA-D7C88EA21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3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6" y="1709739"/>
            <a:ext cx="136209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6" y="4589464"/>
            <a:ext cx="136209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66F2-A48E-4135-98D2-FCCD2BEEDD7B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8A03-3F75-45AA-BEEA-D7C88EA21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1825625"/>
            <a:ext cx="671179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1825625"/>
            <a:ext cx="671179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66F2-A48E-4135-98D2-FCCD2BEEDD7B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8A03-3F75-45AA-BEEA-D7C88EA21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4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365126"/>
            <a:ext cx="13620988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1681163"/>
            <a:ext cx="66809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2505075"/>
            <a:ext cx="668094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8" y="1681163"/>
            <a:ext cx="671384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8" y="2505075"/>
            <a:ext cx="671384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66F2-A48E-4135-98D2-FCCD2BEEDD7B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8A03-3F75-45AA-BEEA-D7C88EA21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7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66F2-A48E-4135-98D2-FCCD2BEEDD7B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8A03-3F75-45AA-BEEA-D7C88EA21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8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66F2-A48E-4135-98D2-FCCD2BEEDD7B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8A03-3F75-45AA-BEEA-D7C88EA21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95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57200"/>
            <a:ext cx="50934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987426"/>
            <a:ext cx="79949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2057400"/>
            <a:ext cx="50934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66F2-A48E-4135-98D2-FCCD2BEEDD7B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8A03-3F75-45AA-BEEA-D7C88EA21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3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57200"/>
            <a:ext cx="50934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987426"/>
            <a:ext cx="79949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2057400"/>
            <a:ext cx="50934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66F2-A48E-4135-98D2-FCCD2BEEDD7B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8A03-3F75-45AA-BEEA-D7C88EA21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1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365126"/>
            <a:ext cx="136209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1825625"/>
            <a:ext cx="13620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6356351"/>
            <a:ext cx="355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666F2-A48E-4135-98D2-FCCD2BEEDD7B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6356351"/>
            <a:ext cx="5329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6356351"/>
            <a:ext cx="355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8A03-3F75-45AA-BEEA-D7C88EA21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0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766001-8D4E-98C6-3536-FF5FD5F1E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03" y="392131"/>
            <a:ext cx="7171927" cy="57976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9E4276-1093-7158-08F6-D50FCA7B7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8441005" cy="62293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B99A02-DC12-C388-79DE-FB84956B8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4296400"/>
            <a:ext cx="1802156" cy="13268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0ED9A1-9FFD-DF11-26F8-557F79D403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179" y="620643"/>
            <a:ext cx="1904301" cy="15197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96EE4F-7A90-C542-A50C-D626FD6AD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794" y="3035703"/>
            <a:ext cx="2390322" cy="17011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552CF4-9D6E-6199-A833-37A242D800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473" y="498939"/>
            <a:ext cx="2280899" cy="21276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CDCB28-82B5-D491-8DFD-26ED84F8F8F6}"/>
              </a:ext>
            </a:extLst>
          </p:cNvPr>
          <p:cNvSpPr txBox="1"/>
          <p:nvPr/>
        </p:nvSpPr>
        <p:spPr>
          <a:xfrm>
            <a:off x="9568022" y="498939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G. ussuriensis</a:t>
            </a:r>
            <a:endParaRPr lang="ko-KR" alt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AD11A-ED46-FE10-C87D-C2C7B7D774F5}"/>
              </a:ext>
            </a:extLst>
          </p:cNvPr>
          <p:cNvSpPr txBox="1"/>
          <p:nvPr/>
        </p:nvSpPr>
        <p:spPr>
          <a:xfrm>
            <a:off x="9034090" y="2945397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G. brevicauda</a:t>
            </a:r>
            <a:endParaRPr lang="ko-KR" alt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99CF83-9EDB-8149-31A5-563D408E9C11}"/>
              </a:ext>
            </a:extLst>
          </p:cNvPr>
          <p:cNvSpPr txBox="1"/>
          <p:nvPr/>
        </p:nvSpPr>
        <p:spPr>
          <a:xfrm>
            <a:off x="13734344" y="433374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G. intermedius</a:t>
            </a:r>
            <a:endParaRPr lang="ko-KR" alt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A720066-B57A-E1A6-A0CF-13592506EA84}"/>
              </a:ext>
            </a:extLst>
          </p:cNvPr>
          <p:cNvCxnSpPr>
            <a:cxnSpLocks/>
          </p:cNvCxnSpPr>
          <p:nvPr/>
        </p:nvCxnSpPr>
        <p:spPr>
          <a:xfrm flipH="1" flipV="1">
            <a:off x="7362246" y="1537345"/>
            <a:ext cx="119850" cy="48207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F267EF-EA45-5FA6-35DC-99296EB520D4}"/>
              </a:ext>
            </a:extLst>
          </p:cNvPr>
          <p:cNvSpPr txBox="1"/>
          <p:nvPr/>
        </p:nvSpPr>
        <p:spPr>
          <a:xfrm>
            <a:off x="6929066" y="1997193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19GNK001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969674-C06A-602A-0F03-2B4DB0265BDF}"/>
              </a:ext>
            </a:extLst>
          </p:cNvPr>
          <p:cNvCxnSpPr>
            <a:cxnSpLocks/>
          </p:cNvCxnSpPr>
          <p:nvPr/>
        </p:nvCxnSpPr>
        <p:spPr>
          <a:xfrm>
            <a:off x="1214275" y="3750236"/>
            <a:ext cx="371481" cy="9643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4FF00A-FEDA-BF18-819F-38452EC68A6D}"/>
              </a:ext>
            </a:extLst>
          </p:cNvPr>
          <p:cNvSpPr txBox="1"/>
          <p:nvPr/>
        </p:nvSpPr>
        <p:spPr>
          <a:xfrm>
            <a:off x="514985" y="3459899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19GNK003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A1ECB0F-EE33-4220-99AC-8652CB52A588}"/>
              </a:ext>
            </a:extLst>
          </p:cNvPr>
          <p:cNvCxnSpPr>
            <a:cxnSpLocks/>
          </p:cNvCxnSpPr>
          <p:nvPr/>
        </p:nvCxnSpPr>
        <p:spPr>
          <a:xfrm flipH="1" flipV="1">
            <a:off x="897035" y="4528429"/>
            <a:ext cx="71506" cy="27035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90C0C8-4C6D-55ED-2E0F-28E7D09792FF}"/>
              </a:ext>
            </a:extLst>
          </p:cNvPr>
          <p:cNvSpPr txBox="1"/>
          <p:nvPr/>
        </p:nvSpPr>
        <p:spPr>
          <a:xfrm>
            <a:off x="514985" y="4760501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19GNK002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AB0B4C-DCF4-FFA9-FEC8-09E3B73A3F29}"/>
              </a:ext>
            </a:extLst>
          </p:cNvPr>
          <p:cNvSpPr txBox="1"/>
          <p:nvPr/>
        </p:nvSpPr>
        <p:spPr>
          <a:xfrm>
            <a:off x="0" y="-63500"/>
            <a:ext cx="371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3F0579-1F48-A442-B3FC-6A0DAA7FE2D6}"/>
              </a:ext>
            </a:extLst>
          </p:cNvPr>
          <p:cNvSpPr txBox="1"/>
          <p:nvPr/>
        </p:nvSpPr>
        <p:spPr>
          <a:xfrm>
            <a:off x="8446828" y="-63500"/>
            <a:ext cx="371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0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14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YUCHEOL SHIN</dc:creator>
  <cp:lastModifiedBy>YUCHEOL SHIN</cp:lastModifiedBy>
  <cp:revision>1</cp:revision>
  <dcterms:created xsi:type="dcterms:W3CDTF">2024-01-05T13:09:30Z</dcterms:created>
  <dcterms:modified xsi:type="dcterms:W3CDTF">2024-01-05T13:25:11Z</dcterms:modified>
</cp:coreProperties>
</file>