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31E09-7E8E-7BF5-73B8-1FD7CACB9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06547-2FD8-B2F7-7AB4-0D8A969EB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881C9-287B-9A84-627A-16B11E1C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68E5-4D91-2562-8411-ACB466DD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B71AA-CD86-24A2-6957-09909066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4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713E9-FD86-ECCD-72F5-9FF88B43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A5F694-C528-E481-726E-B81985820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0E3F9-DE6D-33E7-CFB0-3FC878FC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0862B-74A6-7B63-6871-FD3B54D8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33563-D397-57BA-C5A5-48BEDFCB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6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19A477-74F8-101E-4935-FDDC0D81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0C04C-A568-8714-10F6-CEA590AB8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83CD7-5416-00F4-F60A-FE309231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BB596-66ED-CF37-54B3-4AA822DE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E91E7-167A-EC93-852C-0617D09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4F549-5F2B-0E5B-37B9-5169B5BD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1CEC9-2C4A-2502-31CA-5B6F3E07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998DB-B91A-B148-A576-4B9BBED9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CCFF-DF69-4266-C2E2-F8C21F65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BBDE8-19CD-CAE6-315A-D5D5FDD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6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DB641-2D58-B011-AEAB-3F4CC93C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8D1E-7BE2-FA77-517B-5816063E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00058-7B12-E85A-9CB3-92F4B8BB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97E99-815E-5D0E-42B4-69B0CDCB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10D8A-2540-ADE6-9BB2-A75A7828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8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F216F-6E83-A5A2-BE55-41C2F481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47051-C405-93E4-098D-B7E2C393D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B8CAB-81E7-CBAC-93F5-34FF7300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CBBAC-ED1E-5521-E621-087D3B4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CBADE-FF01-EF61-0469-14417049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20147-50BA-6C7F-2260-37AC2AAB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D670-B130-BFEF-1213-2DE64DA6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9D30C-D911-7F47-876E-49D911D5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438CC-CB54-DC2E-6AE3-0C64C5190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EABA6-7EC1-0E8A-BCD1-A0FBE034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27402-9E80-D50A-476C-F2044B1A2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251398-9F49-C753-007E-4F78FA9B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7DEB06-EFE5-8536-31AB-1D52AD04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2CC737-ABA0-3EA3-1BE6-2522CD0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68CD-9F20-BEE1-D278-A571469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FDF67-1BC3-DDF9-1316-551CFC28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9E2A2-E4D7-1514-3CF6-821312F0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3A3B8C-90F8-17D6-7A22-D02FE6E8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4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AD1FDE-A312-7D19-26F9-D03B4197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ED32CD-B62E-E299-0497-0E4F49B4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68321-6B18-7F0A-74FB-814FA382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9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33C0-0ACC-5D6F-D15D-DF2AD05E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BC8CC-3428-85F6-0662-0BB11F0A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D61DC-D7C8-190F-6DF8-8BE7E1C6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72972-376D-3F58-3364-5D0A8EB0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05BB6-1CDB-B471-C41B-663DADA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386C4-9DAA-3B49-3BC2-2CAF409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1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7CE67-B8F7-2B2C-7765-D07D6DFE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A999DB-1F9E-675B-C89D-7DFBB39E7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83FAA-8F9B-2693-D5E5-13C4A6A9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0A9ED-FAC1-8936-7FDE-BEF78D5C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1FE8A-6BD7-F1BD-1E94-B1FA9037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057F0-9198-C4EB-35C0-89CEA2EF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7B8D0-0862-37C6-CC56-E201160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C1E86-1197-A4B2-B1B9-175AB367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2EEF7-01A6-B612-A872-9792C5665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4640-33AB-40C9-9D01-81257598A17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3AB7-A1C8-612C-019D-6B5C535FA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C1F3C-AB92-F745-B7DC-2F6B88FBD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9E26-8027-458F-AD8D-9B17E2F4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F88DDA-1925-A363-2C14-B046A62C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75" y="0"/>
            <a:ext cx="935225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D0446-0AC8-D400-8BEC-B4E697C8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90" y="694936"/>
            <a:ext cx="2775250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2CE1C-BBDE-128D-8A4A-AA488EDA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90" y="3985470"/>
            <a:ext cx="2474911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2D7DD-CB7F-31E6-2B12-9DB437B89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46" y="630928"/>
            <a:ext cx="2689163" cy="2508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B51-9543-1EF0-4623-E8909C4082D2}"/>
              </a:ext>
            </a:extLst>
          </p:cNvPr>
          <p:cNvSpPr txBox="1"/>
          <p:nvPr/>
        </p:nvSpPr>
        <p:spPr>
          <a:xfrm>
            <a:off x="4233672" y="5806693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DE3E9-E3DC-87CA-5218-49C13DDA7688}"/>
              </a:ext>
            </a:extLst>
          </p:cNvPr>
          <p:cNvSpPr txBox="1"/>
          <p:nvPr/>
        </p:nvSpPr>
        <p:spPr>
          <a:xfrm>
            <a:off x="6333744" y="4166869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19GNK004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3637E-44C5-2235-8350-1D4CF9677661}"/>
              </a:ext>
            </a:extLst>
          </p:cNvPr>
          <p:cNvSpPr txBox="1"/>
          <p:nvPr/>
        </p:nvSpPr>
        <p:spPr>
          <a:xfrm>
            <a:off x="8653518" y="4084572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6A8BE-907A-540C-3B25-443C3A5A4362}"/>
              </a:ext>
            </a:extLst>
          </p:cNvPr>
          <p:cNvSpPr txBox="1"/>
          <p:nvPr/>
        </p:nvSpPr>
        <p:spPr>
          <a:xfrm>
            <a:off x="5154168" y="2136881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F90D4-8022-6EFB-DC63-231785CB6031}"/>
              </a:ext>
            </a:extLst>
          </p:cNvPr>
          <p:cNvSpPr txBox="1"/>
          <p:nvPr/>
        </p:nvSpPr>
        <p:spPr>
          <a:xfrm>
            <a:off x="2040190" y="3776705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0508B-CCEB-5A61-5197-A11C5A3419DC}"/>
              </a:ext>
            </a:extLst>
          </p:cNvPr>
          <p:cNvSpPr txBox="1"/>
          <p:nvPr/>
        </p:nvSpPr>
        <p:spPr>
          <a:xfrm>
            <a:off x="2068700" y="541047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2414C-4E27-E212-B47A-52721E361201}"/>
              </a:ext>
            </a:extLst>
          </p:cNvPr>
          <p:cNvSpPr txBox="1"/>
          <p:nvPr/>
        </p:nvSpPr>
        <p:spPr>
          <a:xfrm>
            <a:off x="7276654" y="541046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F88DDA-1925-A363-2C14-B046A62C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875" y="0"/>
            <a:ext cx="9352249" cy="6857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D0446-0AC8-D400-8BEC-B4E697C8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58" y="808076"/>
            <a:ext cx="2775250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2CE1C-BBDE-128D-8A4A-AA488EDA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92" y="4212513"/>
            <a:ext cx="2474911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2D7DD-CB7F-31E6-2B12-9DB437B89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4" y="1335453"/>
            <a:ext cx="2689163" cy="2508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B51-9543-1EF0-4623-E8909C4082D2}"/>
              </a:ext>
            </a:extLst>
          </p:cNvPr>
          <p:cNvSpPr txBox="1"/>
          <p:nvPr/>
        </p:nvSpPr>
        <p:spPr>
          <a:xfrm>
            <a:off x="1934342" y="4849431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DE3E9-E3DC-87CA-5218-49C13DDA7688}"/>
              </a:ext>
            </a:extLst>
          </p:cNvPr>
          <p:cNvSpPr txBox="1"/>
          <p:nvPr/>
        </p:nvSpPr>
        <p:spPr>
          <a:xfrm>
            <a:off x="3914098" y="5046181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19GNK004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3637E-44C5-2235-8350-1D4CF9677661}"/>
              </a:ext>
            </a:extLst>
          </p:cNvPr>
          <p:cNvSpPr txBox="1"/>
          <p:nvPr/>
        </p:nvSpPr>
        <p:spPr>
          <a:xfrm>
            <a:off x="6067425" y="4541654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6A8BE-907A-540C-3B25-443C3A5A4362}"/>
              </a:ext>
            </a:extLst>
          </p:cNvPr>
          <p:cNvSpPr txBox="1"/>
          <p:nvPr/>
        </p:nvSpPr>
        <p:spPr>
          <a:xfrm>
            <a:off x="6494842" y="799762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F90D4-8022-6EFB-DC63-231785CB6031}"/>
              </a:ext>
            </a:extLst>
          </p:cNvPr>
          <p:cNvSpPr txBox="1"/>
          <p:nvPr/>
        </p:nvSpPr>
        <p:spPr>
          <a:xfrm>
            <a:off x="9135484" y="5353958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0508B-CCEB-5A61-5197-A11C5A3419DC}"/>
              </a:ext>
            </a:extLst>
          </p:cNvPr>
          <p:cNvSpPr txBox="1"/>
          <p:nvPr/>
        </p:nvSpPr>
        <p:spPr>
          <a:xfrm>
            <a:off x="8529671" y="654188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2414C-4E27-E212-B47A-52721E361201}"/>
              </a:ext>
            </a:extLst>
          </p:cNvPr>
          <p:cNvSpPr txBox="1"/>
          <p:nvPr/>
        </p:nvSpPr>
        <p:spPr>
          <a:xfrm>
            <a:off x="2398446" y="1107538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8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F88DDA-1925-A363-2C14-B046A62C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876" y="0"/>
            <a:ext cx="9352247" cy="6857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D0446-0AC8-D400-8BEC-B4E697C8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95" y="4106771"/>
            <a:ext cx="2775250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2CE1C-BBDE-128D-8A4A-AA488EDA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6" y="3307993"/>
            <a:ext cx="2474911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2D7DD-CB7F-31E6-2B12-9DB437B89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04" y="34147"/>
            <a:ext cx="2689163" cy="2508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B51-9543-1EF0-4623-E8909C4082D2}"/>
              </a:ext>
            </a:extLst>
          </p:cNvPr>
          <p:cNvSpPr txBox="1"/>
          <p:nvPr/>
        </p:nvSpPr>
        <p:spPr>
          <a:xfrm>
            <a:off x="2013791" y="5661735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DE3E9-E3DC-87CA-5218-49C13DDA7688}"/>
              </a:ext>
            </a:extLst>
          </p:cNvPr>
          <p:cNvSpPr txBox="1"/>
          <p:nvPr/>
        </p:nvSpPr>
        <p:spPr>
          <a:xfrm>
            <a:off x="6234238" y="5094327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19GNK004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3637E-44C5-2235-8350-1D4CF9677661}"/>
              </a:ext>
            </a:extLst>
          </p:cNvPr>
          <p:cNvSpPr txBox="1"/>
          <p:nvPr/>
        </p:nvSpPr>
        <p:spPr>
          <a:xfrm>
            <a:off x="6392957" y="3242471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6A8BE-907A-540C-3B25-443C3A5A4362}"/>
              </a:ext>
            </a:extLst>
          </p:cNvPr>
          <p:cNvSpPr txBox="1"/>
          <p:nvPr/>
        </p:nvSpPr>
        <p:spPr>
          <a:xfrm>
            <a:off x="9119170" y="3716767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F90D4-8022-6EFB-DC63-231785CB6031}"/>
              </a:ext>
            </a:extLst>
          </p:cNvPr>
          <p:cNvSpPr txBox="1"/>
          <p:nvPr/>
        </p:nvSpPr>
        <p:spPr>
          <a:xfrm>
            <a:off x="2013791" y="3035854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0508B-CCEB-5A61-5197-A11C5A3419DC}"/>
              </a:ext>
            </a:extLst>
          </p:cNvPr>
          <p:cNvSpPr txBox="1"/>
          <p:nvPr/>
        </p:nvSpPr>
        <p:spPr>
          <a:xfrm>
            <a:off x="8597961" y="5927994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2414C-4E27-E212-B47A-52721E361201}"/>
              </a:ext>
            </a:extLst>
          </p:cNvPr>
          <p:cNvSpPr txBox="1"/>
          <p:nvPr/>
        </p:nvSpPr>
        <p:spPr>
          <a:xfrm>
            <a:off x="8230940" y="1516105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F88DDA-1925-A363-2C14-B046A62C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876" y="0"/>
            <a:ext cx="9352247" cy="6857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D0446-0AC8-D400-8BEC-B4E697C8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30" y="3458600"/>
            <a:ext cx="2775250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2CE1C-BBDE-128D-8A4A-AA488EDA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05" y="682437"/>
            <a:ext cx="2474911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2D7DD-CB7F-31E6-2B12-9DB437B89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77" y="806517"/>
            <a:ext cx="2689163" cy="2508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B51-9543-1EF0-4623-E8909C4082D2}"/>
              </a:ext>
            </a:extLst>
          </p:cNvPr>
          <p:cNvSpPr txBox="1"/>
          <p:nvPr/>
        </p:nvSpPr>
        <p:spPr>
          <a:xfrm>
            <a:off x="2251535" y="1096380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DE3E9-E3DC-87CA-5218-49C13DDA7688}"/>
              </a:ext>
            </a:extLst>
          </p:cNvPr>
          <p:cNvSpPr txBox="1"/>
          <p:nvPr/>
        </p:nvSpPr>
        <p:spPr>
          <a:xfrm>
            <a:off x="6536627" y="4393924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19GNK004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3637E-44C5-2235-8350-1D4CF9677661}"/>
              </a:ext>
            </a:extLst>
          </p:cNvPr>
          <p:cNvSpPr txBox="1"/>
          <p:nvPr/>
        </p:nvSpPr>
        <p:spPr>
          <a:xfrm>
            <a:off x="8181627" y="5853063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6A8BE-907A-540C-3B25-443C3A5A4362}"/>
              </a:ext>
            </a:extLst>
          </p:cNvPr>
          <p:cNvSpPr txBox="1"/>
          <p:nvPr/>
        </p:nvSpPr>
        <p:spPr>
          <a:xfrm>
            <a:off x="7115110" y="5155908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F90D4-8022-6EFB-DC63-231785CB6031}"/>
              </a:ext>
            </a:extLst>
          </p:cNvPr>
          <p:cNvSpPr txBox="1"/>
          <p:nvPr/>
        </p:nvSpPr>
        <p:spPr>
          <a:xfrm>
            <a:off x="2100477" y="2192760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0508B-CCEB-5A61-5197-A11C5A3419DC}"/>
              </a:ext>
            </a:extLst>
          </p:cNvPr>
          <p:cNvSpPr txBox="1"/>
          <p:nvPr/>
        </p:nvSpPr>
        <p:spPr>
          <a:xfrm>
            <a:off x="3033347" y="3399400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2414C-4E27-E212-B47A-52721E361201}"/>
              </a:ext>
            </a:extLst>
          </p:cNvPr>
          <p:cNvSpPr txBox="1"/>
          <p:nvPr/>
        </p:nvSpPr>
        <p:spPr>
          <a:xfrm>
            <a:off x="8963439" y="2592647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F88DDA-1925-A363-2C14-B046A62C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876" y="0"/>
            <a:ext cx="9352246" cy="6857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D0446-0AC8-D400-8BEC-B4E697C8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62" y="2038406"/>
            <a:ext cx="2775250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2CE1C-BBDE-128D-8A4A-AA488EDA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58" y="525425"/>
            <a:ext cx="2474911" cy="197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2D7DD-CB7F-31E6-2B12-9DB437B89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326" y="3691337"/>
            <a:ext cx="2689163" cy="2508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B51-9543-1EF0-4623-E8909C4082D2}"/>
              </a:ext>
            </a:extLst>
          </p:cNvPr>
          <p:cNvSpPr txBox="1"/>
          <p:nvPr/>
        </p:nvSpPr>
        <p:spPr>
          <a:xfrm>
            <a:off x="9547269" y="1005645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DE3E9-E3DC-87CA-5218-49C13DDA7688}"/>
              </a:ext>
            </a:extLst>
          </p:cNvPr>
          <p:cNvSpPr txBox="1"/>
          <p:nvPr/>
        </p:nvSpPr>
        <p:spPr>
          <a:xfrm>
            <a:off x="5051060" y="4479216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19GNK004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3637E-44C5-2235-8350-1D4CF9677661}"/>
              </a:ext>
            </a:extLst>
          </p:cNvPr>
          <p:cNvSpPr txBox="1"/>
          <p:nvPr/>
        </p:nvSpPr>
        <p:spPr>
          <a:xfrm>
            <a:off x="2039661" y="5250356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6A8BE-907A-540C-3B25-443C3A5A4362}"/>
              </a:ext>
            </a:extLst>
          </p:cNvPr>
          <p:cNvSpPr txBox="1"/>
          <p:nvPr/>
        </p:nvSpPr>
        <p:spPr>
          <a:xfrm>
            <a:off x="2117267" y="3796603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F90D4-8022-6EFB-DC63-231785CB6031}"/>
              </a:ext>
            </a:extLst>
          </p:cNvPr>
          <p:cNvSpPr txBox="1"/>
          <p:nvPr/>
        </p:nvSpPr>
        <p:spPr>
          <a:xfrm>
            <a:off x="7983645" y="2302470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0508B-CCEB-5A61-5197-A11C5A3419DC}"/>
              </a:ext>
            </a:extLst>
          </p:cNvPr>
          <p:cNvSpPr txBox="1"/>
          <p:nvPr/>
        </p:nvSpPr>
        <p:spPr>
          <a:xfrm>
            <a:off x="5508734" y="3027734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2414C-4E27-E212-B47A-52721E361201}"/>
              </a:ext>
            </a:extLst>
          </p:cNvPr>
          <p:cNvSpPr txBox="1"/>
          <p:nvPr/>
        </p:nvSpPr>
        <p:spPr>
          <a:xfrm>
            <a:off x="8473217" y="5500439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3D32C1-04AF-F2F6-DB8A-CCD88385EB77}"/>
              </a:ext>
            </a:extLst>
          </p:cNvPr>
          <p:cNvCxnSpPr>
            <a:cxnSpLocks/>
          </p:cNvCxnSpPr>
          <p:nvPr/>
        </p:nvCxnSpPr>
        <p:spPr>
          <a:xfrm flipH="1" flipV="1">
            <a:off x="2414588" y="5002706"/>
            <a:ext cx="95250" cy="2884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A8550F-EDA8-0464-E9FC-B6D13C5D9A89}"/>
              </a:ext>
            </a:extLst>
          </p:cNvPr>
          <p:cNvCxnSpPr>
            <a:cxnSpLocks/>
          </p:cNvCxnSpPr>
          <p:nvPr/>
        </p:nvCxnSpPr>
        <p:spPr>
          <a:xfrm>
            <a:off x="2752725" y="4057650"/>
            <a:ext cx="433388" cy="20002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7362A38-BC8E-5A46-2D99-E9BAEE5C978D}"/>
              </a:ext>
            </a:extLst>
          </p:cNvPr>
          <p:cNvCxnSpPr>
            <a:cxnSpLocks/>
          </p:cNvCxnSpPr>
          <p:nvPr/>
        </p:nvCxnSpPr>
        <p:spPr>
          <a:xfrm flipH="1" flipV="1">
            <a:off x="4872207" y="4520752"/>
            <a:ext cx="235251" cy="1123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DF98BE-BB4D-7A57-C252-356FA9B9638C}"/>
              </a:ext>
            </a:extLst>
          </p:cNvPr>
          <p:cNvCxnSpPr>
            <a:cxnSpLocks/>
          </p:cNvCxnSpPr>
          <p:nvPr/>
        </p:nvCxnSpPr>
        <p:spPr>
          <a:xfrm flipH="1">
            <a:off x="9635183" y="1275420"/>
            <a:ext cx="162943" cy="23756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YUCHEOL SHIN</dc:creator>
  <cp:lastModifiedBy>YUCHEOL SHIN</cp:lastModifiedBy>
  <cp:revision>9</cp:revision>
  <dcterms:created xsi:type="dcterms:W3CDTF">2024-01-01T18:10:01Z</dcterms:created>
  <dcterms:modified xsi:type="dcterms:W3CDTF">2024-01-02T17:02:42Z</dcterms:modified>
</cp:coreProperties>
</file>