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3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chi Chu" initials="YC" lastIdx="1" clrIdx="0">
    <p:extLst>
      <p:ext uri="{19B8F6BF-5375-455C-9EA6-DF929625EA0E}">
        <p15:presenceInfo xmlns:p15="http://schemas.microsoft.com/office/powerpoint/2012/main" userId="Yuchi Ch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F66"/>
    <a:srgbClr val="0021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>
        <p:guide orient="horz" pos="2160"/>
        <p:guide pos="3840"/>
        <p:guide orient="horz" pos="1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4DF89-95BD-4094-BD37-5A596A9F34A7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8FF36-C2D2-4DA1-B456-EB32DC78C0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74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692A5-43DD-498F-BA6C-48C2524D4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53790B-8813-4C34-9596-77ECF4190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FA62C8-00BA-44F6-97A5-2DFA1064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BA15F6-F199-479B-898E-7BE132E9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131D65-9339-4C9C-A790-1CF8FE5D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4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D6742-E6CF-48A3-BA42-EA83044F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1B0E9F-048C-49BE-A2B7-B00E0C7C0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A30F25-174B-48F7-8560-D93363694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E24CD8-01CF-49BD-AF0C-D12D4EDA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A0D219-02A8-4FE0-9F24-09639DF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7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603917-5779-4D6A-B2ED-DC13E1FC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B4FE0B-8A80-473C-BE94-0A5D2F57C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FC2B3C-A836-42CC-92FD-91DF19E2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23DDE-15F9-4E6D-86F0-4CDCE413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E1C6C6-302B-47BB-9F79-76D9620B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99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921448-FB1E-4D64-A855-83B2EBC9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47D1F4-938C-43FB-B269-81EDA252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CE36C9-32F3-4DEA-8516-2D090DE0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20B697-254E-487E-B6F5-3C0C074E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6E450A-3A44-4F6F-8AEB-8942F09A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34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D60ED3-7332-4A8D-B2D2-124670A5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54BEF7-D44E-4E37-A2ED-61F83FE0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D02A8-0D25-47A3-BC46-49100512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580DA8-79BA-4332-BFF4-30BC3D64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8B9FCB-13CA-4EFD-B1F7-73497D93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042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56D89-5AE5-4666-81E3-0CEA1F2C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D827C-2F13-4FA6-BE72-25F7E139B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5CAE99-2A89-43DB-B9D8-7AB278D8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F0D98A-55EF-431A-8DDD-DFC5664C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02C235-0879-489D-9849-C251EE21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B871CC-06CD-42CC-8D25-98870E47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07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A52E9-F069-4DAB-B14F-EC49272A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FC3BDE-A48F-4053-94A3-9D6288B14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410FA5-4719-444F-9636-1A79479E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239E85-ADB8-40B8-A8B8-178FFE7F9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4942DD-476D-4B37-A1F0-C529508AE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83B78F-42F7-4748-96FB-CA19070F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1115BC-B45E-4982-A97E-EB1367DA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37DE196-1DBF-4D5C-9A03-F2DF211D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0E5DD-B40D-4F77-B5D3-D6BE2A35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E82AAF-E06A-48BC-8CDC-BE5C3BB7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77A5A81-C9DD-4C43-AD4A-3812BC5B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EF5181-99A3-4ED9-99B4-661F1809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332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6B4EF5A-5F30-48E4-9424-E5FDE4E06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8DCA46-2770-4D35-A917-BE0C677F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C36BDB-C1D1-4040-BCAF-F14D4265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48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D6AC6-D762-46AC-8518-A7AB18C0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2B6582-A5F0-4CDC-AD73-26CCE36E9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BE326C-E890-4194-8841-6762D98B6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2720FE-BB11-4EF5-AC65-D0E3F6CF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505C50-B3D3-4E23-925E-320EF011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E2917-F4F2-4A21-A7B2-D61F77FF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92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60800-9EB5-42BA-A0A7-93645C16E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41246F-5B6D-477F-A3A6-93369AE0C6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43BC66-8FDB-41D1-B1A5-1F6364BC1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80EEE8-D6DE-41E6-8F0C-1070CD36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7A3ADC8-5226-438E-81FB-5FCEF779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1DA2A3-3988-47CD-9D57-6801B404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74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115869-05F7-42DD-BBA8-5B37CC86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AB1524-CA84-439F-B002-81E18F616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986E0-8273-4E03-95FB-E5D52CB29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420E4-E74B-4594-9B47-5DECFE4E70BA}" type="datetimeFigureOut">
              <a:rPr lang="zh-TW" altLang="en-US" smtClean="0"/>
              <a:t>2025/6/30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3FCD35-F77E-4AD4-AC76-DC60607E0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70FDA6-0C7F-4C13-B14B-D51E7FB70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9D98C-167A-4D68-99D4-DAA3858A26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64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A62A299-7CEC-411F-80DC-93EF556DD81E}"/>
              </a:ext>
            </a:extLst>
          </p:cNvPr>
          <p:cNvSpPr/>
          <p:nvPr/>
        </p:nvSpPr>
        <p:spPr>
          <a:xfrm>
            <a:off x="1523999" y="325582"/>
            <a:ext cx="8892619" cy="6206836"/>
          </a:xfrm>
          <a:prstGeom prst="rect">
            <a:avLst/>
          </a:prstGeom>
          <a:solidFill>
            <a:srgbClr val="0021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9900" b="1" dirty="0">
                <a:solidFill>
                  <a:srgbClr val="F7EF66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 想東</a:t>
            </a:r>
            <a:endParaRPr lang="en-US" altLang="zh-TW" sz="19900" b="1" dirty="0">
              <a:solidFill>
                <a:srgbClr val="F7EF66"/>
              </a:solidFill>
              <a:latin typeface="華康中圓體" panose="020F0509000000000000" pitchFamily="49" charset="-120"/>
              <a:ea typeface="華康中圓體" panose="020F0509000000000000" pitchFamily="49" charset="-120"/>
            </a:endParaRPr>
          </a:p>
          <a:p>
            <a:r>
              <a:rPr lang="zh-TW" altLang="en-US" sz="19900" b="1" dirty="0">
                <a:solidFill>
                  <a:srgbClr val="F7EF66"/>
                </a:solidFill>
                <a:latin typeface="華康中圓體" panose="020F0509000000000000" pitchFamily="49" charset="-120"/>
                <a:ea typeface="華康中圓體" panose="020F0509000000000000" pitchFamily="49" charset="-120"/>
              </a:rPr>
              <a:t> 西想</a:t>
            </a:r>
          </a:p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3921A1-66E5-4F27-8925-609F0A622284}"/>
              </a:ext>
            </a:extLst>
          </p:cNvPr>
          <p:cNvSpPr txBox="1"/>
          <p:nvPr/>
        </p:nvSpPr>
        <p:spPr>
          <a:xfrm>
            <a:off x="8023354" y="2074618"/>
            <a:ext cx="9300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900" b="1" dirty="0">
                <a:solidFill>
                  <a:schemeClr val="bg1"/>
                </a:solidFill>
              </a:rPr>
              <a:t>°</a:t>
            </a:r>
            <a:endParaRPr lang="zh-TW" altLang="en-US" sz="23900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27BE5F9-67D9-449E-BCC1-2FCD0A268BC0}"/>
              </a:ext>
            </a:extLst>
          </p:cNvPr>
          <p:cNvSpPr txBox="1"/>
          <p:nvPr/>
        </p:nvSpPr>
        <p:spPr>
          <a:xfrm>
            <a:off x="8843482" y="2074618"/>
            <a:ext cx="9300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900" b="1" dirty="0">
                <a:solidFill>
                  <a:schemeClr val="bg1"/>
                </a:solidFill>
              </a:rPr>
              <a:t>°</a:t>
            </a:r>
            <a:endParaRPr lang="zh-TW" altLang="en-US" sz="23900" b="1" dirty="0">
              <a:solidFill>
                <a:schemeClr val="bg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7823446-E60F-435A-98B8-CDBF4C85DFA2}"/>
              </a:ext>
            </a:extLst>
          </p:cNvPr>
          <p:cNvCxnSpPr>
            <a:cxnSpLocks/>
          </p:cNvCxnSpPr>
          <p:nvPr/>
        </p:nvCxnSpPr>
        <p:spPr>
          <a:xfrm>
            <a:off x="1856013" y="3429000"/>
            <a:ext cx="79175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E4D1AC-9A84-44EC-8B4B-18949ABC5E32}"/>
              </a:ext>
            </a:extLst>
          </p:cNvPr>
          <p:cNvSpPr txBox="1"/>
          <p:nvPr/>
        </p:nvSpPr>
        <p:spPr>
          <a:xfrm>
            <a:off x="1856013" y="2989018"/>
            <a:ext cx="930063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900" b="1" dirty="0">
                <a:solidFill>
                  <a:schemeClr val="bg1"/>
                </a:solidFill>
              </a:rPr>
              <a:t>°</a:t>
            </a:r>
            <a:endParaRPr lang="zh-TW" altLang="en-US" sz="23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475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707CC87-30D2-440F-A975-6323957EA402}"/>
              </a:ext>
            </a:extLst>
          </p:cNvPr>
          <p:cNvSpPr/>
          <p:nvPr/>
        </p:nvSpPr>
        <p:spPr>
          <a:xfrm>
            <a:off x="1140473" y="2155935"/>
            <a:ext cx="2527288" cy="253798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7ED25B6-370F-4ACB-8CBD-E1870F514A76}"/>
              </a:ext>
            </a:extLst>
          </p:cNvPr>
          <p:cNvSpPr txBox="1"/>
          <p:nvPr/>
        </p:nvSpPr>
        <p:spPr>
          <a:xfrm>
            <a:off x="1036699" y="1741260"/>
            <a:ext cx="1900518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9900" b="1" dirty="0">
                <a:solidFill>
                  <a:srgbClr val="F7EF66"/>
                </a:solidFill>
                <a:latin typeface="華康中明體" panose="02020509000000000000" pitchFamily="49" charset="-120"/>
                <a:ea typeface="華康中明體" panose="02020509000000000000" pitchFamily="49" charset="-120"/>
              </a:rPr>
              <a:t>想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B86FB4-66A0-4D3B-AEFF-566C2DFE37E8}"/>
              </a:ext>
            </a:extLst>
          </p:cNvPr>
          <p:cNvSpPr/>
          <p:nvPr/>
        </p:nvSpPr>
        <p:spPr>
          <a:xfrm>
            <a:off x="3672390" y="906173"/>
            <a:ext cx="2527288" cy="253798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9B32F9A-8815-4838-B47C-298DE13AB402}"/>
              </a:ext>
            </a:extLst>
          </p:cNvPr>
          <p:cNvSpPr txBox="1"/>
          <p:nvPr/>
        </p:nvSpPr>
        <p:spPr>
          <a:xfrm>
            <a:off x="3568616" y="491498"/>
            <a:ext cx="1900518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9900" b="1" dirty="0">
                <a:solidFill>
                  <a:schemeClr val="bg1"/>
                </a:solidFill>
                <a:latin typeface="華康中明體" panose="02020509000000000000" pitchFamily="49" charset="-120"/>
                <a:ea typeface="華康中明體" panose="02020509000000000000" pitchFamily="49" charset="-120"/>
              </a:rPr>
              <a:t>東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958B80A-7CA2-4FB5-B95D-2C1A567496AC}"/>
              </a:ext>
            </a:extLst>
          </p:cNvPr>
          <p:cNvSpPr/>
          <p:nvPr/>
        </p:nvSpPr>
        <p:spPr>
          <a:xfrm>
            <a:off x="6194941" y="2157024"/>
            <a:ext cx="2527288" cy="253798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6377C94-81C0-430D-8A43-475A60B9209D}"/>
              </a:ext>
            </a:extLst>
          </p:cNvPr>
          <p:cNvSpPr txBox="1"/>
          <p:nvPr/>
        </p:nvSpPr>
        <p:spPr>
          <a:xfrm>
            <a:off x="6091167" y="1742349"/>
            <a:ext cx="1900518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9900" b="1" dirty="0">
                <a:solidFill>
                  <a:srgbClr val="F7EF66"/>
                </a:solidFill>
                <a:latin typeface="華康中明體" panose="02020509000000000000" pitchFamily="49" charset="-120"/>
                <a:ea typeface="華康中明體" panose="02020509000000000000" pitchFamily="49" charset="-120"/>
              </a:rPr>
              <a:t>想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6227B5-C141-405F-A9EB-6635A6AA1E9F}"/>
              </a:ext>
            </a:extLst>
          </p:cNvPr>
          <p:cNvSpPr/>
          <p:nvPr/>
        </p:nvSpPr>
        <p:spPr>
          <a:xfrm>
            <a:off x="8716698" y="897102"/>
            <a:ext cx="2527288" cy="253798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74309FE-DA04-42FA-B3BA-C4004C14FF26}"/>
              </a:ext>
            </a:extLst>
          </p:cNvPr>
          <p:cNvSpPr txBox="1"/>
          <p:nvPr/>
        </p:nvSpPr>
        <p:spPr>
          <a:xfrm>
            <a:off x="8612924" y="411307"/>
            <a:ext cx="1900518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9900" b="1" dirty="0">
                <a:solidFill>
                  <a:schemeClr val="bg1"/>
                </a:solidFill>
                <a:latin typeface="華康中明體" panose="02020509000000000000" pitchFamily="49" charset="-120"/>
                <a:ea typeface="華康中明體" panose="02020509000000000000" pitchFamily="49" charset="-120"/>
              </a:rPr>
              <a:t>西</a:t>
            </a:r>
          </a:p>
        </p:txBody>
      </p:sp>
    </p:spTree>
    <p:extLst>
      <p:ext uri="{BB962C8B-B14F-4D97-AF65-F5344CB8AC3E}">
        <p14:creationId xmlns:p14="http://schemas.microsoft.com/office/powerpoint/2010/main" val="216381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DD02EE-2451-4C81-ADC2-DC39DCD33EC6}"/>
              </a:ext>
            </a:extLst>
          </p:cNvPr>
          <p:cNvSpPr/>
          <p:nvPr/>
        </p:nvSpPr>
        <p:spPr>
          <a:xfrm>
            <a:off x="1149265" y="2164727"/>
            <a:ext cx="2527288" cy="253798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AD85D2A-1B96-42B1-9A9B-286B2CDC8E48}"/>
              </a:ext>
            </a:extLst>
          </p:cNvPr>
          <p:cNvSpPr txBox="1"/>
          <p:nvPr/>
        </p:nvSpPr>
        <p:spPr>
          <a:xfrm>
            <a:off x="1045491" y="1750052"/>
            <a:ext cx="1900518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9900" b="1" dirty="0">
                <a:solidFill>
                  <a:schemeClr val="bg1"/>
                </a:solidFill>
                <a:latin typeface="華康中明體" panose="02020509000000000000" pitchFamily="49" charset="-120"/>
                <a:ea typeface="華康中明體" panose="02020509000000000000" pitchFamily="49" charset="-120"/>
              </a:rPr>
              <a:t>想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396F46-3D82-4733-B15E-8509C564BCC9}"/>
              </a:ext>
            </a:extLst>
          </p:cNvPr>
          <p:cNvSpPr/>
          <p:nvPr/>
        </p:nvSpPr>
        <p:spPr>
          <a:xfrm>
            <a:off x="3672390" y="2166013"/>
            <a:ext cx="2527288" cy="253798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46B3B5F-65F0-44F1-95B1-B823E3EA580B}"/>
              </a:ext>
            </a:extLst>
          </p:cNvPr>
          <p:cNvSpPr txBox="1"/>
          <p:nvPr/>
        </p:nvSpPr>
        <p:spPr>
          <a:xfrm>
            <a:off x="3568616" y="1751338"/>
            <a:ext cx="1900518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9900" b="1" dirty="0">
                <a:solidFill>
                  <a:schemeClr val="bg1"/>
                </a:solidFill>
                <a:latin typeface="華康中明體" panose="02020509000000000000" pitchFamily="49" charset="-120"/>
                <a:ea typeface="華康中明體" panose="02020509000000000000" pitchFamily="49" charset="-120"/>
              </a:rPr>
              <a:t>東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A5B38C-FA2D-469C-9C99-52DB95164175}"/>
              </a:ext>
            </a:extLst>
          </p:cNvPr>
          <p:cNvSpPr/>
          <p:nvPr/>
        </p:nvSpPr>
        <p:spPr>
          <a:xfrm>
            <a:off x="6194941" y="2167184"/>
            <a:ext cx="2527288" cy="253798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B558D67-79DC-4531-958D-4AF35B13171C}"/>
              </a:ext>
            </a:extLst>
          </p:cNvPr>
          <p:cNvSpPr txBox="1"/>
          <p:nvPr/>
        </p:nvSpPr>
        <p:spPr>
          <a:xfrm>
            <a:off x="6091167" y="1752509"/>
            <a:ext cx="1900518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9900" b="1" dirty="0">
                <a:solidFill>
                  <a:schemeClr val="bg1"/>
                </a:solidFill>
                <a:latin typeface="華康中明體" panose="02020509000000000000" pitchFamily="49" charset="-120"/>
                <a:ea typeface="華康中明體" panose="02020509000000000000" pitchFamily="49" charset="-120"/>
              </a:rPr>
              <a:t>想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D6FD09C-BBBF-4F0E-8071-EA20130A78CD}"/>
              </a:ext>
            </a:extLst>
          </p:cNvPr>
          <p:cNvSpPr/>
          <p:nvPr/>
        </p:nvSpPr>
        <p:spPr>
          <a:xfrm>
            <a:off x="8716698" y="2167102"/>
            <a:ext cx="2527288" cy="253798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D1DE9A-5441-488D-9136-7B087FD35551}"/>
              </a:ext>
            </a:extLst>
          </p:cNvPr>
          <p:cNvSpPr txBox="1"/>
          <p:nvPr/>
        </p:nvSpPr>
        <p:spPr>
          <a:xfrm>
            <a:off x="8612924" y="1681307"/>
            <a:ext cx="1900518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9900" b="1" dirty="0">
                <a:solidFill>
                  <a:schemeClr val="bg1"/>
                </a:solidFill>
                <a:latin typeface="華康中明體" panose="02020509000000000000" pitchFamily="49" charset="-120"/>
                <a:ea typeface="華康中明體" panose="02020509000000000000" pitchFamily="49" charset="-120"/>
              </a:rPr>
              <a:t>西</a:t>
            </a:r>
          </a:p>
        </p:txBody>
      </p:sp>
    </p:spTree>
    <p:extLst>
      <p:ext uri="{BB962C8B-B14F-4D97-AF65-F5344CB8AC3E}">
        <p14:creationId xmlns:p14="http://schemas.microsoft.com/office/powerpoint/2010/main" val="54461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17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華康中明體</vt:lpstr>
      <vt:lpstr>華康中圓體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Yuchi Chu</dc:creator>
  <cp:lastModifiedBy>Yuchi Chu</cp:lastModifiedBy>
  <cp:revision>10</cp:revision>
  <dcterms:created xsi:type="dcterms:W3CDTF">2025-06-27T06:52:11Z</dcterms:created>
  <dcterms:modified xsi:type="dcterms:W3CDTF">2025-06-30T05:27:55Z</dcterms:modified>
</cp:coreProperties>
</file>