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62" r:id="rId2"/>
  </p:sldIdLst>
  <p:sldSz cx="30603825" cy="42484675"/>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ECFF"/>
    <a:srgbClr val="CCFFCC"/>
    <a:srgbClr val="000066"/>
    <a:srgbClr val="CCFF99"/>
    <a:srgbClr val="99FF99"/>
    <a:srgbClr val="99FF66"/>
    <a:srgbClr val="FBFFA5"/>
    <a:srgbClr val="37B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ferSingleView="1">
    <p:restoredLeft sz="15620"/>
    <p:restoredTop sz="94660"/>
  </p:normalViewPr>
  <p:slideViewPr>
    <p:cSldViewPr>
      <p:cViewPr>
        <p:scale>
          <a:sx n="30" d="100"/>
          <a:sy n="30" d="100"/>
        </p:scale>
        <p:origin x="-844" y="4912"/>
      </p:cViewPr>
      <p:guideLst>
        <p:guide orient="horz" pos="26064"/>
        <p:guide orient="horz" pos="5126"/>
        <p:guide orient="horz" pos="5398"/>
        <p:guide orient="horz" pos="2932"/>
        <p:guide orient="horz" pos="698"/>
        <p:guide orient="horz" pos="7484"/>
        <p:guide pos="703"/>
        <p:guide pos="6346"/>
        <p:guide pos="6824"/>
        <p:guide pos="12451"/>
        <p:guide pos="12932"/>
        <p:guide pos="18575"/>
        <p:guide pos="7062"/>
        <p:guide pos="9639"/>
        <p:guide pos="4196"/>
        <p:guide pos="14991"/>
        <p:guide pos="923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35288" cy="520700"/>
          </a:xfrm>
          <a:prstGeom prst="rect">
            <a:avLst/>
          </a:prstGeom>
          <a:noFill/>
          <a:ln>
            <a:noFill/>
          </a:ln>
          <a:effectLst/>
          <a:extLst/>
        </p:spPr>
        <p:txBody>
          <a:bodyPr vert="horz" wrap="square" lIns="88602" tIns="44301" rIns="88602" bIns="44301" numCol="1" anchor="t" anchorCtr="0" compatLnSpc="1">
            <a:prstTxWarp prst="textNoShape">
              <a:avLst/>
            </a:prstTxWarp>
          </a:bodyPr>
          <a:lstStyle>
            <a:lvl1pPr defTabSz="887413">
              <a:defRPr sz="1200"/>
            </a:lvl1pPr>
          </a:lstStyle>
          <a:p>
            <a:pPr>
              <a:defRPr/>
            </a:pPr>
            <a:endParaRPr lang="en-AU" altLang="zh-TW"/>
          </a:p>
        </p:txBody>
      </p:sp>
      <p:sp>
        <p:nvSpPr>
          <p:cNvPr id="4099" name="Rectangle 3"/>
          <p:cNvSpPr>
            <a:spLocks noGrp="1" noChangeArrowheads="1"/>
          </p:cNvSpPr>
          <p:nvPr>
            <p:ph type="dt" sz="quarter" idx="1"/>
          </p:nvPr>
        </p:nvSpPr>
        <p:spPr bwMode="auto">
          <a:xfrm>
            <a:off x="3816350" y="0"/>
            <a:ext cx="3008313" cy="520700"/>
          </a:xfrm>
          <a:prstGeom prst="rect">
            <a:avLst/>
          </a:prstGeom>
          <a:noFill/>
          <a:ln>
            <a:noFill/>
          </a:ln>
          <a:effectLst/>
          <a:extLst/>
        </p:spPr>
        <p:txBody>
          <a:bodyPr vert="horz" wrap="square" lIns="88602" tIns="44301" rIns="88602" bIns="44301" numCol="1" anchor="t" anchorCtr="0" compatLnSpc="1">
            <a:prstTxWarp prst="textNoShape">
              <a:avLst/>
            </a:prstTxWarp>
          </a:bodyPr>
          <a:lstStyle>
            <a:lvl1pPr algn="r" defTabSz="887413">
              <a:defRPr sz="1200"/>
            </a:lvl1pPr>
          </a:lstStyle>
          <a:p>
            <a:pPr>
              <a:defRPr/>
            </a:pPr>
            <a:endParaRPr lang="en-AU" altLang="zh-TW"/>
          </a:p>
        </p:txBody>
      </p:sp>
      <p:sp>
        <p:nvSpPr>
          <p:cNvPr id="4100" name="Rectangle 4"/>
          <p:cNvSpPr>
            <a:spLocks noGrp="1" noChangeArrowheads="1"/>
          </p:cNvSpPr>
          <p:nvPr>
            <p:ph type="ftr" sz="quarter" idx="2"/>
          </p:nvPr>
        </p:nvSpPr>
        <p:spPr bwMode="auto">
          <a:xfrm>
            <a:off x="0" y="9432925"/>
            <a:ext cx="2935288" cy="519113"/>
          </a:xfrm>
          <a:prstGeom prst="rect">
            <a:avLst/>
          </a:prstGeom>
          <a:noFill/>
          <a:ln>
            <a:noFill/>
          </a:ln>
          <a:effectLst/>
          <a:extLst/>
        </p:spPr>
        <p:txBody>
          <a:bodyPr vert="horz" wrap="square" lIns="88602" tIns="44301" rIns="88602" bIns="44301" numCol="1" anchor="b" anchorCtr="0" compatLnSpc="1">
            <a:prstTxWarp prst="textNoShape">
              <a:avLst/>
            </a:prstTxWarp>
          </a:bodyPr>
          <a:lstStyle>
            <a:lvl1pPr defTabSz="887413">
              <a:defRPr sz="1200"/>
            </a:lvl1pPr>
          </a:lstStyle>
          <a:p>
            <a:pPr>
              <a:defRPr/>
            </a:pPr>
            <a:endParaRPr lang="en-AU" altLang="zh-TW"/>
          </a:p>
        </p:txBody>
      </p:sp>
      <p:sp>
        <p:nvSpPr>
          <p:cNvPr id="4101" name="Rectangle 5"/>
          <p:cNvSpPr>
            <a:spLocks noGrp="1" noChangeArrowheads="1"/>
          </p:cNvSpPr>
          <p:nvPr>
            <p:ph type="sldNum" sz="quarter" idx="3"/>
          </p:nvPr>
        </p:nvSpPr>
        <p:spPr bwMode="auto">
          <a:xfrm>
            <a:off x="3816350" y="9432925"/>
            <a:ext cx="3008313" cy="519113"/>
          </a:xfrm>
          <a:prstGeom prst="rect">
            <a:avLst/>
          </a:prstGeom>
          <a:noFill/>
          <a:ln>
            <a:noFill/>
          </a:ln>
          <a:effectLst/>
          <a:extLst/>
        </p:spPr>
        <p:txBody>
          <a:bodyPr vert="horz" wrap="square" lIns="88602" tIns="44301" rIns="88602" bIns="44301" numCol="1" anchor="b" anchorCtr="0" compatLnSpc="1">
            <a:prstTxWarp prst="textNoShape">
              <a:avLst/>
            </a:prstTxWarp>
          </a:bodyPr>
          <a:lstStyle>
            <a:lvl1pPr algn="r" defTabSz="887413">
              <a:defRPr sz="1200"/>
            </a:lvl1pPr>
          </a:lstStyle>
          <a:p>
            <a:pPr>
              <a:defRPr/>
            </a:pPr>
            <a:fld id="{CF08B670-90F5-4C6D-A0BB-A2AFADB7B962}" type="slidenum">
              <a:rPr lang="en-AU" altLang="zh-TW"/>
              <a:pPr>
                <a:defRPr/>
              </a:pPr>
              <a:t>‹#›</a:t>
            </a:fld>
            <a:endParaRPr lang="en-AU" altLang="zh-TW"/>
          </a:p>
        </p:txBody>
      </p:sp>
    </p:spTree>
    <p:extLst>
      <p:ext uri="{BB962C8B-B14F-4D97-AF65-F5344CB8AC3E}">
        <p14:creationId xmlns:p14="http://schemas.microsoft.com/office/powerpoint/2010/main" val="1807935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35288" cy="520700"/>
          </a:xfrm>
          <a:prstGeom prst="rect">
            <a:avLst/>
          </a:prstGeom>
          <a:noFill/>
          <a:ln>
            <a:noFill/>
          </a:ln>
          <a:effectLst/>
          <a:extLst/>
        </p:spPr>
        <p:txBody>
          <a:bodyPr vert="horz" wrap="square" lIns="88602" tIns="44301" rIns="88602" bIns="44301" numCol="1" anchor="t" anchorCtr="0" compatLnSpc="1">
            <a:prstTxWarp prst="textNoShape">
              <a:avLst/>
            </a:prstTxWarp>
          </a:bodyPr>
          <a:lstStyle>
            <a:lvl1pPr defTabSz="887413">
              <a:defRPr sz="1200"/>
            </a:lvl1pPr>
          </a:lstStyle>
          <a:p>
            <a:pPr>
              <a:defRPr/>
            </a:pPr>
            <a:endParaRPr lang="en-AU" altLang="zh-TW"/>
          </a:p>
        </p:txBody>
      </p:sp>
      <p:sp>
        <p:nvSpPr>
          <p:cNvPr id="3075" name="Rectangle 3"/>
          <p:cNvSpPr>
            <a:spLocks noGrp="1" noChangeArrowheads="1"/>
          </p:cNvSpPr>
          <p:nvPr>
            <p:ph type="dt" idx="1"/>
          </p:nvPr>
        </p:nvSpPr>
        <p:spPr bwMode="auto">
          <a:xfrm>
            <a:off x="3816350" y="0"/>
            <a:ext cx="3008313" cy="520700"/>
          </a:xfrm>
          <a:prstGeom prst="rect">
            <a:avLst/>
          </a:prstGeom>
          <a:noFill/>
          <a:ln>
            <a:noFill/>
          </a:ln>
          <a:effectLst/>
          <a:extLst/>
        </p:spPr>
        <p:txBody>
          <a:bodyPr vert="horz" wrap="square" lIns="88602" tIns="44301" rIns="88602" bIns="44301" numCol="1" anchor="t" anchorCtr="0" compatLnSpc="1">
            <a:prstTxWarp prst="textNoShape">
              <a:avLst/>
            </a:prstTxWarp>
          </a:bodyPr>
          <a:lstStyle>
            <a:lvl1pPr algn="r" defTabSz="887413">
              <a:defRPr sz="1200"/>
            </a:lvl1pPr>
          </a:lstStyle>
          <a:p>
            <a:pPr>
              <a:defRPr/>
            </a:pPr>
            <a:endParaRPr lang="en-AU" altLang="zh-TW"/>
          </a:p>
        </p:txBody>
      </p:sp>
      <p:sp>
        <p:nvSpPr>
          <p:cNvPr id="3076" name="Rectangle 4"/>
          <p:cNvSpPr>
            <a:spLocks noGrp="1" noRot="1" noChangeAspect="1" noChangeArrowheads="1" noTextEdit="1"/>
          </p:cNvSpPr>
          <p:nvPr>
            <p:ph type="sldImg" idx="2"/>
          </p:nvPr>
        </p:nvSpPr>
        <p:spPr bwMode="auto">
          <a:xfrm>
            <a:off x="2041525" y="742950"/>
            <a:ext cx="2671763" cy="37131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881063" y="4752975"/>
            <a:ext cx="4989512" cy="4456113"/>
          </a:xfrm>
          <a:prstGeom prst="rect">
            <a:avLst/>
          </a:prstGeom>
          <a:noFill/>
          <a:ln>
            <a:noFill/>
          </a:ln>
          <a:effectLst/>
          <a:extLst/>
        </p:spPr>
        <p:txBody>
          <a:bodyPr vert="horz" wrap="square" lIns="88602" tIns="44301" rIns="88602" bIns="44301" numCol="1" anchor="t" anchorCtr="0" compatLnSpc="1">
            <a:prstTxWarp prst="textNoShape">
              <a:avLst/>
            </a:prstTxWarp>
          </a:bodyPr>
          <a:lstStyle/>
          <a:p>
            <a:pPr lvl="0"/>
            <a:r>
              <a:rPr lang="en-AU" altLang="zh-TW" noProof="0" smtClean="0"/>
              <a:t>Click to edit Master text styles</a:t>
            </a:r>
          </a:p>
          <a:p>
            <a:pPr lvl="1"/>
            <a:r>
              <a:rPr lang="en-AU" altLang="zh-TW" noProof="0" smtClean="0"/>
              <a:t>Second level</a:t>
            </a:r>
          </a:p>
          <a:p>
            <a:pPr lvl="2"/>
            <a:r>
              <a:rPr lang="en-AU" altLang="zh-TW" noProof="0" smtClean="0"/>
              <a:t>Third level</a:t>
            </a:r>
          </a:p>
          <a:p>
            <a:pPr lvl="3"/>
            <a:r>
              <a:rPr lang="en-AU" altLang="zh-TW" noProof="0" smtClean="0"/>
              <a:t>Fourth level</a:t>
            </a:r>
          </a:p>
          <a:p>
            <a:pPr lvl="4"/>
            <a:r>
              <a:rPr lang="en-AU" altLang="zh-TW" noProof="0" smtClean="0"/>
              <a:t>Fifth level</a:t>
            </a:r>
          </a:p>
        </p:txBody>
      </p:sp>
      <p:sp>
        <p:nvSpPr>
          <p:cNvPr id="3078" name="Rectangle 6"/>
          <p:cNvSpPr>
            <a:spLocks noGrp="1" noChangeArrowheads="1"/>
          </p:cNvSpPr>
          <p:nvPr>
            <p:ph type="ftr" sz="quarter" idx="4"/>
          </p:nvPr>
        </p:nvSpPr>
        <p:spPr bwMode="auto">
          <a:xfrm>
            <a:off x="0" y="9432925"/>
            <a:ext cx="2935288" cy="519113"/>
          </a:xfrm>
          <a:prstGeom prst="rect">
            <a:avLst/>
          </a:prstGeom>
          <a:noFill/>
          <a:ln>
            <a:noFill/>
          </a:ln>
          <a:effectLst/>
          <a:extLst/>
        </p:spPr>
        <p:txBody>
          <a:bodyPr vert="horz" wrap="square" lIns="88602" tIns="44301" rIns="88602" bIns="44301" numCol="1" anchor="b" anchorCtr="0" compatLnSpc="1">
            <a:prstTxWarp prst="textNoShape">
              <a:avLst/>
            </a:prstTxWarp>
          </a:bodyPr>
          <a:lstStyle>
            <a:lvl1pPr defTabSz="887413">
              <a:defRPr sz="1200"/>
            </a:lvl1pPr>
          </a:lstStyle>
          <a:p>
            <a:pPr>
              <a:defRPr/>
            </a:pPr>
            <a:endParaRPr lang="en-AU" altLang="zh-TW"/>
          </a:p>
        </p:txBody>
      </p:sp>
      <p:sp>
        <p:nvSpPr>
          <p:cNvPr id="3079" name="Rectangle 7"/>
          <p:cNvSpPr>
            <a:spLocks noGrp="1" noChangeArrowheads="1"/>
          </p:cNvSpPr>
          <p:nvPr>
            <p:ph type="sldNum" sz="quarter" idx="5"/>
          </p:nvPr>
        </p:nvSpPr>
        <p:spPr bwMode="auto">
          <a:xfrm>
            <a:off x="3816350" y="9432925"/>
            <a:ext cx="3008313" cy="519113"/>
          </a:xfrm>
          <a:prstGeom prst="rect">
            <a:avLst/>
          </a:prstGeom>
          <a:noFill/>
          <a:ln>
            <a:noFill/>
          </a:ln>
          <a:effectLst/>
          <a:extLst/>
        </p:spPr>
        <p:txBody>
          <a:bodyPr vert="horz" wrap="square" lIns="88602" tIns="44301" rIns="88602" bIns="44301" numCol="1" anchor="b" anchorCtr="0" compatLnSpc="1">
            <a:prstTxWarp prst="textNoShape">
              <a:avLst/>
            </a:prstTxWarp>
          </a:bodyPr>
          <a:lstStyle>
            <a:lvl1pPr algn="r" defTabSz="887413">
              <a:defRPr sz="1200"/>
            </a:lvl1pPr>
          </a:lstStyle>
          <a:p>
            <a:pPr>
              <a:defRPr/>
            </a:pPr>
            <a:fld id="{0E2AFD1D-B176-456D-BE2F-9BC1369798F6}" type="slidenum">
              <a:rPr lang="en-AU" altLang="zh-TW"/>
              <a:pPr>
                <a:defRPr/>
              </a:pPr>
              <a:t>‹#›</a:t>
            </a:fld>
            <a:endParaRPr lang="en-AU" altLang="zh-TW"/>
          </a:p>
        </p:txBody>
      </p:sp>
    </p:spTree>
    <p:extLst>
      <p:ext uri="{BB962C8B-B14F-4D97-AF65-F5344CB8AC3E}">
        <p14:creationId xmlns:p14="http://schemas.microsoft.com/office/powerpoint/2010/main" val="4628476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2295525" y="13198475"/>
            <a:ext cx="26012775" cy="9105900"/>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4591050" y="24074438"/>
            <a:ext cx="21421725" cy="1085691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zh-TW"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C6334373-6435-4D72-A4D8-32EAEB50E5BA}" type="slidenum">
              <a:rPr lang="zh-TW" altLang="en-US"/>
              <a:pPr/>
              <a:t>‹#›</a:t>
            </a:fld>
            <a:endParaRPr lang="en-US" altLang="zh-TW"/>
          </a:p>
        </p:txBody>
      </p:sp>
    </p:spTree>
    <p:extLst>
      <p:ext uri="{BB962C8B-B14F-4D97-AF65-F5344CB8AC3E}">
        <p14:creationId xmlns:p14="http://schemas.microsoft.com/office/powerpoint/2010/main" val="7458186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86DE0F90-5C37-4A67-B7B3-21139C4F68D1}" type="slidenum">
              <a:rPr lang="zh-TW" altLang="en-US"/>
              <a:pPr/>
              <a:t>‹#›</a:t>
            </a:fld>
            <a:endParaRPr lang="en-US" altLang="zh-TW"/>
          </a:p>
        </p:txBody>
      </p:sp>
    </p:spTree>
    <p:extLst>
      <p:ext uri="{BB962C8B-B14F-4D97-AF65-F5344CB8AC3E}">
        <p14:creationId xmlns:p14="http://schemas.microsoft.com/office/powerpoint/2010/main" val="1181689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21805900" y="3776663"/>
            <a:ext cx="6503988" cy="33986787"/>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2293938" y="3776663"/>
            <a:ext cx="19359562" cy="33986787"/>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AF68A0A7-CD85-4BC2-A33C-901F412C6276}" type="slidenum">
              <a:rPr lang="zh-TW" altLang="en-US"/>
              <a:pPr/>
              <a:t>‹#›</a:t>
            </a:fld>
            <a:endParaRPr lang="en-US" altLang="zh-TW"/>
          </a:p>
        </p:txBody>
      </p:sp>
    </p:spTree>
    <p:extLst>
      <p:ext uri="{BB962C8B-B14F-4D97-AF65-F5344CB8AC3E}">
        <p14:creationId xmlns:p14="http://schemas.microsoft.com/office/powerpoint/2010/main" val="71819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726B618A-5395-483A-B0C8-DB7095994E7C}" type="slidenum">
              <a:rPr lang="zh-TW" altLang="en-US"/>
              <a:pPr/>
              <a:t>‹#›</a:t>
            </a:fld>
            <a:endParaRPr lang="en-US" altLang="zh-TW"/>
          </a:p>
        </p:txBody>
      </p:sp>
    </p:spTree>
    <p:extLst>
      <p:ext uri="{BB962C8B-B14F-4D97-AF65-F5344CB8AC3E}">
        <p14:creationId xmlns:p14="http://schemas.microsoft.com/office/powerpoint/2010/main" val="2455420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2417763" y="27300238"/>
            <a:ext cx="26012775" cy="8437562"/>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2417763" y="18007013"/>
            <a:ext cx="26012775" cy="929322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按一下以編輯母片文字樣式</a:t>
            </a:r>
          </a:p>
        </p:txBody>
      </p:sp>
      <p:sp>
        <p:nvSpPr>
          <p:cNvPr id="4" name="Rectangle 4"/>
          <p:cNvSpPr>
            <a:spLocks noGrp="1" noChangeArrowheads="1"/>
          </p:cNvSpPr>
          <p:nvPr>
            <p:ph type="dt" sz="half" idx="10"/>
          </p:nvPr>
        </p:nvSpPr>
        <p:spPr>
          <a:ln/>
        </p:spPr>
        <p:txBody>
          <a:bodyPr/>
          <a:lstStyle>
            <a:lvl1pPr>
              <a:defRPr/>
            </a:lvl1pPr>
          </a:lstStyle>
          <a:p>
            <a:endParaRPr lang="en-US" altLang="zh-TW"/>
          </a:p>
        </p:txBody>
      </p:sp>
      <p:sp>
        <p:nvSpPr>
          <p:cNvPr id="5" name="Rectangle 5"/>
          <p:cNvSpPr>
            <a:spLocks noGrp="1" noChangeArrowheads="1"/>
          </p:cNvSpPr>
          <p:nvPr>
            <p:ph type="ftr" sz="quarter" idx="11"/>
          </p:nvPr>
        </p:nvSpPr>
        <p:spPr>
          <a:ln/>
        </p:spPr>
        <p:txBody>
          <a:bodyPr/>
          <a:lstStyle>
            <a:lvl1pPr>
              <a:defRPr/>
            </a:lvl1pPr>
          </a:lstStyle>
          <a:p>
            <a:endParaRPr lang="en-US" altLang="zh-TW"/>
          </a:p>
        </p:txBody>
      </p:sp>
      <p:sp>
        <p:nvSpPr>
          <p:cNvPr id="6" name="Rectangle 6"/>
          <p:cNvSpPr>
            <a:spLocks noGrp="1" noChangeArrowheads="1"/>
          </p:cNvSpPr>
          <p:nvPr>
            <p:ph type="sldNum" sz="quarter" idx="12"/>
          </p:nvPr>
        </p:nvSpPr>
        <p:spPr>
          <a:ln/>
        </p:spPr>
        <p:txBody>
          <a:bodyPr/>
          <a:lstStyle>
            <a:lvl1pPr>
              <a:defRPr/>
            </a:lvl1pPr>
          </a:lstStyle>
          <a:p>
            <a:fld id="{379DBAA2-080E-4257-B53B-4894C48FD292}" type="slidenum">
              <a:rPr lang="zh-TW" altLang="en-US"/>
              <a:pPr/>
              <a:t>‹#›</a:t>
            </a:fld>
            <a:endParaRPr lang="en-US" altLang="zh-TW"/>
          </a:p>
        </p:txBody>
      </p:sp>
    </p:spTree>
    <p:extLst>
      <p:ext uri="{BB962C8B-B14F-4D97-AF65-F5344CB8AC3E}">
        <p14:creationId xmlns:p14="http://schemas.microsoft.com/office/powerpoint/2010/main" val="1968826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2293938" y="12272963"/>
            <a:ext cx="12931775" cy="25490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15378113" y="12272963"/>
            <a:ext cx="12931775" cy="25490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C6E6361A-9582-42A4-B608-2EA692F26550}" type="slidenum">
              <a:rPr lang="zh-TW" altLang="en-US"/>
              <a:pPr/>
              <a:t>‹#›</a:t>
            </a:fld>
            <a:endParaRPr lang="en-US" altLang="zh-TW"/>
          </a:p>
        </p:txBody>
      </p:sp>
    </p:spTree>
    <p:extLst>
      <p:ext uri="{BB962C8B-B14F-4D97-AF65-F5344CB8AC3E}">
        <p14:creationId xmlns:p14="http://schemas.microsoft.com/office/powerpoint/2010/main" val="2315936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1530350" y="1701800"/>
            <a:ext cx="27543125" cy="7080250"/>
          </a:xfrm>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1530350" y="9509125"/>
            <a:ext cx="13522325" cy="3963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1530350" y="13473113"/>
            <a:ext cx="13522325" cy="244776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15546388" y="9509125"/>
            <a:ext cx="13527087" cy="3963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15546388" y="13473113"/>
            <a:ext cx="13527087" cy="244776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Rectangle 4"/>
          <p:cNvSpPr>
            <a:spLocks noGrp="1" noChangeArrowheads="1"/>
          </p:cNvSpPr>
          <p:nvPr>
            <p:ph type="dt" sz="half" idx="10"/>
          </p:nvPr>
        </p:nvSpPr>
        <p:spPr>
          <a:ln/>
        </p:spPr>
        <p:txBody>
          <a:bodyPr/>
          <a:lstStyle>
            <a:lvl1pPr>
              <a:defRPr/>
            </a:lvl1pPr>
          </a:lstStyle>
          <a:p>
            <a:endParaRPr lang="en-US" altLang="zh-TW"/>
          </a:p>
        </p:txBody>
      </p:sp>
      <p:sp>
        <p:nvSpPr>
          <p:cNvPr id="8" name="Rectangle 5"/>
          <p:cNvSpPr>
            <a:spLocks noGrp="1" noChangeArrowheads="1"/>
          </p:cNvSpPr>
          <p:nvPr>
            <p:ph type="ftr" sz="quarter" idx="11"/>
          </p:nvPr>
        </p:nvSpPr>
        <p:spPr>
          <a:ln/>
        </p:spPr>
        <p:txBody>
          <a:bodyPr/>
          <a:lstStyle>
            <a:lvl1pPr>
              <a:defRPr/>
            </a:lvl1pPr>
          </a:lstStyle>
          <a:p>
            <a:endParaRPr lang="en-US" altLang="zh-TW"/>
          </a:p>
        </p:txBody>
      </p:sp>
      <p:sp>
        <p:nvSpPr>
          <p:cNvPr id="9" name="Rectangle 6"/>
          <p:cNvSpPr>
            <a:spLocks noGrp="1" noChangeArrowheads="1"/>
          </p:cNvSpPr>
          <p:nvPr>
            <p:ph type="sldNum" sz="quarter" idx="12"/>
          </p:nvPr>
        </p:nvSpPr>
        <p:spPr>
          <a:ln/>
        </p:spPr>
        <p:txBody>
          <a:bodyPr/>
          <a:lstStyle>
            <a:lvl1pPr>
              <a:defRPr/>
            </a:lvl1pPr>
          </a:lstStyle>
          <a:p>
            <a:fld id="{3EDF529C-2439-4322-87B8-3DA5D6CED565}" type="slidenum">
              <a:rPr lang="zh-TW" altLang="en-US"/>
              <a:pPr/>
              <a:t>‹#›</a:t>
            </a:fld>
            <a:endParaRPr lang="en-US" altLang="zh-TW"/>
          </a:p>
        </p:txBody>
      </p:sp>
    </p:spTree>
    <p:extLst>
      <p:ext uri="{BB962C8B-B14F-4D97-AF65-F5344CB8AC3E}">
        <p14:creationId xmlns:p14="http://schemas.microsoft.com/office/powerpoint/2010/main" val="3895054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Rectangle 4"/>
          <p:cNvSpPr>
            <a:spLocks noGrp="1" noChangeArrowheads="1"/>
          </p:cNvSpPr>
          <p:nvPr>
            <p:ph type="dt" sz="half" idx="10"/>
          </p:nvPr>
        </p:nvSpPr>
        <p:spPr>
          <a:ln/>
        </p:spPr>
        <p:txBody>
          <a:bodyPr/>
          <a:lstStyle>
            <a:lvl1pPr>
              <a:defRPr/>
            </a:lvl1pPr>
          </a:lstStyle>
          <a:p>
            <a:endParaRPr lang="en-US" altLang="zh-TW"/>
          </a:p>
        </p:txBody>
      </p:sp>
      <p:sp>
        <p:nvSpPr>
          <p:cNvPr id="4" name="Rectangle 5"/>
          <p:cNvSpPr>
            <a:spLocks noGrp="1" noChangeArrowheads="1"/>
          </p:cNvSpPr>
          <p:nvPr>
            <p:ph type="ftr" sz="quarter" idx="11"/>
          </p:nvPr>
        </p:nvSpPr>
        <p:spPr>
          <a:ln/>
        </p:spPr>
        <p:txBody>
          <a:bodyPr/>
          <a:lstStyle>
            <a:lvl1pPr>
              <a:defRPr/>
            </a:lvl1pPr>
          </a:lstStyle>
          <a:p>
            <a:endParaRPr lang="en-US" altLang="zh-TW"/>
          </a:p>
        </p:txBody>
      </p:sp>
      <p:sp>
        <p:nvSpPr>
          <p:cNvPr id="5" name="Rectangle 6"/>
          <p:cNvSpPr>
            <a:spLocks noGrp="1" noChangeArrowheads="1"/>
          </p:cNvSpPr>
          <p:nvPr>
            <p:ph type="sldNum" sz="quarter" idx="12"/>
          </p:nvPr>
        </p:nvSpPr>
        <p:spPr>
          <a:ln/>
        </p:spPr>
        <p:txBody>
          <a:bodyPr/>
          <a:lstStyle>
            <a:lvl1pPr>
              <a:defRPr/>
            </a:lvl1pPr>
          </a:lstStyle>
          <a:p>
            <a:fld id="{BD0B46EC-7A0C-411F-BC57-CA601237AB76}" type="slidenum">
              <a:rPr lang="zh-TW" altLang="en-US"/>
              <a:pPr/>
              <a:t>‹#›</a:t>
            </a:fld>
            <a:endParaRPr lang="en-US" altLang="zh-TW"/>
          </a:p>
        </p:txBody>
      </p:sp>
    </p:spTree>
    <p:extLst>
      <p:ext uri="{BB962C8B-B14F-4D97-AF65-F5344CB8AC3E}">
        <p14:creationId xmlns:p14="http://schemas.microsoft.com/office/powerpoint/2010/main" val="139914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zh-TW"/>
          </a:p>
        </p:txBody>
      </p:sp>
      <p:sp>
        <p:nvSpPr>
          <p:cNvPr id="3" name="Rectangle 5"/>
          <p:cNvSpPr>
            <a:spLocks noGrp="1" noChangeArrowheads="1"/>
          </p:cNvSpPr>
          <p:nvPr>
            <p:ph type="ftr" sz="quarter" idx="11"/>
          </p:nvPr>
        </p:nvSpPr>
        <p:spPr>
          <a:ln/>
        </p:spPr>
        <p:txBody>
          <a:bodyPr/>
          <a:lstStyle>
            <a:lvl1pPr>
              <a:defRPr/>
            </a:lvl1pPr>
          </a:lstStyle>
          <a:p>
            <a:endParaRPr lang="en-US" altLang="zh-TW"/>
          </a:p>
        </p:txBody>
      </p:sp>
      <p:sp>
        <p:nvSpPr>
          <p:cNvPr id="4" name="Rectangle 6"/>
          <p:cNvSpPr>
            <a:spLocks noGrp="1" noChangeArrowheads="1"/>
          </p:cNvSpPr>
          <p:nvPr>
            <p:ph type="sldNum" sz="quarter" idx="12"/>
          </p:nvPr>
        </p:nvSpPr>
        <p:spPr>
          <a:ln/>
        </p:spPr>
        <p:txBody>
          <a:bodyPr/>
          <a:lstStyle>
            <a:lvl1pPr>
              <a:defRPr/>
            </a:lvl1pPr>
          </a:lstStyle>
          <a:p>
            <a:fld id="{C57B1301-8995-4350-A210-11FE1FE55B2D}" type="slidenum">
              <a:rPr lang="zh-TW" altLang="en-US"/>
              <a:pPr/>
              <a:t>‹#›</a:t>
            </a:fld>
            <a:endParaRPr lang="en-US" altLang="zh-TW"/>
          </a:p>
        </p:txBody>
      </p:sp>
    </p:spTree>
    <p:extLst>
      <p:ext uri="{BB962C8B-B14F-4D97-AF65-F5344CB8AC3E}">
        <p14:creationId xmlns:p14="http://schemas.microsoft.com/office/powerpoint/2010/main" val="234336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1530350" y="1692275"/>
            <a:ext cx="10067925" cy="7197725"/>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11964988" y="1692275"/>
            <a:ext cx="17108487" cy="362585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1530350" y="8890000"/>
            <a:ext cx="10067925" cy="290607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2B00B9C8-C9A9-402B-90E2-3A7FB3D250C5}" type="slidenum">
              <a:rPr lang="zh-TW" altLang="en-US"/>
              <a:pPr/>
              <a:t>‹#›</a:t>
            </a:fld>
            <a:endParaRPr lang="en-US" altLang="zh-TW"/>
          </a:p>
        </p:txBody>
      </p:sp>
    </p:spTree>
    <p:extLst>
      <p:ext uri="{BB962C8B-B14F-4D97-AF65-F5344CB8AC3E}">
        <p14:creationId xmlns:p14="http://schemas.microsoft.com/office/powerpoint/2010/main" val="870235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999163" y="29738638"/>
            <a:ext cx="18361025" cy="3511550"/>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999163" y="3795713"/>
            <a:ext cx="18361025" cy="254904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smtClean="0"/>
          </a:p>
        </p:txBody>
      </p:sp>
      <p:sp>
        <p:nvSpPr>
          <p:cNvPr id="4" name="文字版面配置區 3"/>
          <p:cNvSpPr>
            <a:spLocks noGrp="1"/>
          </p:cNvSpPr>
          <p:nvPr>
            <p:ph type="body" sz="half" idx="2"/>
          </p:nvPr>
        </p:nvSpPr>
        <p:spPr>
          <a:xfrm>
            <a:off x="5999163" y="33250188"/>
            <a:ext cx="18361025" cy="49863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Rectangle 4"/>
          <p:cNvSpPr>
            <a:spLocks noGrp="1" noChangeArrowheads="1"/>
          </p:cNvSpPr>
          <p:nvPr>
            <p:ph type="dt" sz="half" idx="10"/>
          </p:nvPr>
        </p:nvSpPr>
        <p:spPr>
          <a:ln/>
        </p:spPr>
        <p:txBody>
          <a:bodyPr/>
          <a:lstStyle>
            <a:lvl1pPr>
              <a:defRPr/>
            </a:lvl1pPr>
          </a:lstStyle>
          <a:p>
            <a:endParaRPr lang="en-US" altLang="zh-TW"/>
          </a:p>
        </p:txBody>
      </p:sp>
      <p:sp>
        <p:nvSpPr>
          <p:cNvPr id="6" name="Rectangle 5"/>
          <p:cNvSpPr>
            <a:spLocks noGrp="1" noChangeArrowheads="1"/>
          </p:cNvSpPr>
          <p:nvPr>
            <p:ph type="ftr" sz="quarter" idx="11"/>
          </p:nvPr>
        </p:nvSpPr>
        <p:spPr>
          <a:ln/>
        </p:spPr>
        <p:txBody>
          <a:bodyPr/>
          <a:lstStyle>
            <a:lvl1pPr>
              <a:defRPr/>
            </a:lvl1pPr>
          </a:lstStyle>
          <a:p>
            <a:endParaRPr lang="en-US" altLang="zh-TW"/>
          </a:p>
        </p:txBody>
      </p:sp>
      <p:sp>
        <p:nvSpPr>
          <p:cNvPr id="7" name="Rectangle 6"/>
          <p:cNvSpPr>
            <a:spLocks noGrp="1" noChangeArrowheads="1"/>
          </p:cNvSpPr>
          <p:nvPr>
            <p:ph type="sldNum" sz="quarter" idx="12"/>
          </p:nvPr>
        </p:nvSpPr>
        <p:spPr>
          <a:ln/>
        </p:spPr>
        <p:txBody>
          <a:bodyPr/>
          <a:lstStyle>
            <a:lvl1pPr>
              <a:defRPr/>
            </a:lvl1pPr>
          </a:lstStyle>
          <a:p>
            <a:fld id="{0A2A96D7-4F4B-4924-8C3E-CEAD19AB0485}" type="slidenum">
              <a:rPr lang="zh-TW" altLang="en-US"/>
              <a:pPr/>
              <a:t>‹#›</a:t>
            </a:fld>
            <a:endParaRPr lang="en-US" altLang="zh-TW"/>
          </a:p>
        </p:txBody>
      </p:sp>
    </p:spTree>
    <p:extLst>
      <p:ext uri="{BB962C8B-B14F-4D97-AF65-F5344CB8AC3E}">
        <p14:creationId xmlns:p14="http://schemas.microsoft.com/office/powerpoint/2010/main" val="124432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F9EFF"/>
            </a:gs>
            <a:gs pos="100000">
              <a:srgbClr val="CDF1FF"/>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293938" y="3776663"/>
            <a:ext cx="26015950" cy="708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174" tIns="208587" rIns="417174" bIns="208587" numCol="1" anchor="ctr" anchorCtr="0" compatLnSpc="1">
            <a:prstTxWarp prst="textNoShape">
              <a:avLst/>
            </a:prstTxWarp>
          </a:bodyPr>
          <a:lstStyle/>
          <a:p>
            <a:pPr lvl="0"/>
            <a:r>
              <a:rPr lang="en-US" altLang="zh-TW" smtClean="0"/>
              <a:t>Click to edit Master title style</a:t>
            </a:r>
          </a:p>
        </p:txBody>
      </p:sp>
      <p:sp>
        <p:nvSpPr>
          <p:cNvPr id="1027" name="Rectangle 3"/>
          <p:cNvSpPr>
            <a:spLocks noGrp="1" noChangeArrowheads="1"/>
          </p:cNvSpPr>
          <p:nvPr>
            <p:ph type="body" idx="1"/>
          </p:nvPr>
        </p:nvSpPr>
        <p:spPr bwMode="auto">
          <a:xfrm>
            <a:off x="2293938" y="12272963"/>
            <a:ext cx="26015950" cy="254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174" tIns="208587" rIns="417174" bIns="208587" numCol="1" anchor="t" anchorCtr="0" compatLnSpc="1">
            <a:prstTxWarp prst="textNoShape">
              <a:avLst/>
            </a:prstTxWarp>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p>
        </p:txBody>
      </p:sp>
      <p:sp>
        <p:nvSpPr>
          <p:cNvPr id="1028" name="Rectangle 4"/>
          <p:cNvSpPr>
            <a:spLocks noGrp="1" noChangeArrowheads="1"/>
          </p:cNvSpPr>
          <p:nvPr>
            <p:ph type="dt" sz="half" idx="2"/>
          </p:nvPr>
        </p:nvSpPr>
        <p:spPr bwMode="auto">
          <a:xfrm>
            <a:off x="2293938" y="38708013"/>
            <a:ext cx="6376987" cy="2833687"/>
          </a:xfrm>
          <a:prstGeom prst="rect">
            <a:avLst/>
          </a:prstGeom>
          <a:noFill/>
          <a:ln>
            <a:noFill/>
          </a:ln>
          <a:effectLst/>
          <a:extLst/>
        </p:spPr>
        <p:txBody>
          <a:bodyPr vert="horz" wrap="square" lIns="417174" tIns="208587" rIns="417174" bIns="208587" numCol="1" anchor="t" anchorCtr="0" compatLnSpc="1">
            <a:prstTxWarp prst="textNoShape">
              <a:avLst/>
            </a:prstTxWarp>
          </a:bodyPr>
          <a:lstStyle>
            <a:lvl1pPr>
              <a:defRPr sz="6400">
                <a:ea typeface="新細明體" pitchFamily="18" charset="-120"/>
              </a:defRPr>
            </a:lvl1pPr>
          </a:lstStyle>
          <a:p>
            <a:endParaRPr lang="en-US" altLang="zh-TW"/>
          </a:p>
        </p:txBody>
      </p:sp>
      <p:sp>
        <p:nvSpPr>
          <p:cNvPr id="1029" name="Rectangle 5"/>
          <p:cNvSpPr>
            <a:spLocks noGrp="1" noChangeArrowheads="1"/>
          </p:cNvSpPr>
          <p:nvPr>
            <p:ph type="ftr" sz="quarter" idx="3"/>
          </p:nvPr>
        </p:nvSpPr>
        <p:spPr bwMode="auto">
          <a:xfrm>
            <a:off x="10456863" y="38708013"/>
            <a:ext cx="9690100" cy="2833687"/>
          </a:xfrm>
          <a:prstGeom prst="rect">
            <a:avLst/>
          </a:prstGeom>
          <a:noFill/>
          <a:ln>
            <a:noFill/>
          </a:ln>
          <a:effectLst/>
          <a:extLst/>
        </p:spPr>
        <p:txBody>
          <a:bodyPr vert="horz" wrap="square" lIns="417174" tIns="208587" rIns="417174" bIns="208587" numCol="1" anchor="t" anchorCtr="0" compatLnSpc="1">
            <a:prstTxWarp prst="textNoShape">
              <a:avLst/>
            </a:prstTxWarp>
          </a:bodyPr>
          <a:lstStyle>
            <a:lvl1pPr algn="ctr">
              <a:defRPr sz="6400">
                <a:ea typeface="新細明體" pitchFamily="18" charset="-120"/>
              </a:defRPr>
            </a:lvl1pPr>
          </a:lstStyle>
          <a:p>
            <a:endParaRPr lang="en-US" altLang="zh-TW"/>
          </a:p>
        </p:txBody>
      </p:sp>
      <p:sp>
        <p:nvSpPr>
          <p:cNvPr id="1030" name="Rectangle 6"/>
          <p:cNvSpPr>
            <a:spLocks noGrp="1" noChangeArrowheads="1"/>
          </p:cNvSpPr>
          <p:nvPr>
            <p:ph type="sldNum" sz="quarter" idx="4"/>
          </p:nvPr>
        </p:nvSpPr>
        <p:spPr bwMode="auto">
          <a:xfrm>
            <a:off x="21932900" y="38708013"/>
            <a:ext cx="6376988" cy="2833687"/>
          </a:xfrm>
          <a:prstGeom prst="rect">
            <a:avLst/>
          </a:prstGeom>
          <a:noFill/>
          <a:ln>
            <a:noFill/>
          </a:ln>
          <a:effectLst/>
          <a:extLst/>
        </p:spPr>
        <p:txBody>
          <a:bodyPr vert="horz" wrap="square" lIns="417174" tIns="208587" rIns="417174" bIns="208587" numCol="1" anchor="t" anchorCtr="0" compatLnSpc="1">
            <a:prstTxWarp prst="textNoShape">
              <a:avLst/>
            </a:prstTxWarp>
          </a:bodyPr>
          <a:lstStyle>
            <a:lvl1pPr algn="r">
              <a:defRPr sz="6400">
                <a:ea typeface="新細明體" pitchFamily="18" charset="-120"/>
              </a:defRPr>
            </a:lvl1pPr>
          </a:lstStyle>
          <a:p>
            <a:fld id="{42871F71-6546-4400-BF24-F74573FAFDE2}" type="slidenum">
              <a:rPr lang="zh-TW" altLang="en-US"/>
              <a:pPr/>
              <a:t>‹#›</a:t>
            </a:fld>
            <a:endParaRPr lang="en-US" altLang="zh-TW"/>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1950" rtl="0" eaLnBrk="0" fontAlgn="base" hangingPunct="0">
        <a:spcBef>
          <a:spcPct val="0"/>
        </a:spcBef>
        <a:spcAft>
          <a:spcPct val="0"/>
        </a:spcAft>
        <a:defRPr sz="20100">
          <a:solidFill>
            <a:schemeClr val="tx2"/>
          </a:solidFill>
          <a:latin typeface="+mj-lt"/>
          <a:ea typeface="+mj-ea"/>
          <a:cs typeface="+mj-cs"/>
        </a:defRPr>
      </a:lvl1pPr>
      <a:lvl2pPr algn="ctr" defTabSz="4171950" rtl="0" eaLnBrk="0" fontAlgn="base" hangingPunct="0">
        <a:spcBef>
          <a:spcPct val="0"/>
        </a:spcBef>
        <a:spcAft>
          <a:spcPct val="0"/>
        </a:spcAft>
        <a:defRPr sz="20100">
          <a:solidFill>
            <a:schemeClr val="tx2"/>
          </a:solidFill>
          <a:latin typeface="Times New Roman" pitchFamily="18" charset="0"/>
        </a:defRPr>
      </a:lvl2pPr>
      <a:lvl3pPr algn="ctr" defTabSz="4171950" rtl="0" eaLnBrk="0" fontAlgn="base" hangingPunct="0">
        <a:spcBef>
          <a:spcPct val="0"/>
        </a:spcBef>
        <a:spcAft>
          <a:spcPct val="0"/>
        </a:spcAft>
        <a:defRPr sz="20100">
          <a:solidFill>
            <a:schemeClr val="tx2"/>
          </a:solidFill>
          <a:latin typeface="Times New Roman" pitchFamily="18" charset="0"/>
        </a:defRPr>
      </a:lvl3pPr>
      <a:lvl4pPr algn="ctr" defTabSz="4171950" rtl="0" eaLnBrk="0" fontAlgn="base" hangingPunct="0">
        <a:spcBef>
          <a:spcPct val="0"/>
        </a:spcBef>
        <a:spcAft>
          <a:spcPct val="0"/>
        </a:spcAft>
        <a:defRPr sz="20100">
          <a:solidFill>
            <a:schemeClr val="tx2"/>
          </a:solidFill>
          <a:latin typeface="Times New Roman" pitchFamily="18" charset="0"/>
        </a:defRPr>
      </a:lvl4pPr>
      <a:lvl5pPr algn="ctr" defTabSz="4171950" rtl="0" eaLnBrk="0" fontAlgn="base" hangingPunct="0">
        <a:spcBef>
          <a:spcPct val="0"/>
        </a:spcBef>
        <a:spcAft>
          <a:spcPct val="0"/>
        </a:spcAft>
        <a:defRPr sz="20100">
          <a:solidFill>
            <a:schemeClr val="tx2"/>
          </a:solidFill>
          <a:latin typeface="Times New Roman" pitchFamily="18" charset="0"/>
        </a:defRPr>
      </a:lvl5pPr>
      <a:lvl6pPr marL="457200" algn="ctr" defTabSz="4171950" rtl="0" eaLnBrk="0" fontAlgn="base" hangingPunct="0">
        <a:spcBef>
          <a:spcPct val="0"/>
        </a:spcBef>
        <a:spcAft>
          <a:spcPct val="0"/>
        </a:spcAft>
        <a:defRPr sz="20100">
          <a:solidFill>
            <a:schemeClr val="tx2"/>
          </a:solidFill>
          <a:latin typeface="Times New Roman" pitchFamily="18" charset="0"/>
        </a:defRPr>
      </a:lvl6pPr>
      <a:lvl7pPr marL="914400" algn="ctr" defTabSz="4171950" rtl="0" eaLnBrk="0" fontAlgn="base" hangingPunct="0">
        <a:spcBef>
          <a:spcPct val="0"/>
        </a:spcBef>
        <a:spcAft>
          <a:spcPct val="0"/>
        </a:spcAft>
        <a:defRPr sz="20100">
          <a:solidFill>
            <a:schemeClr val="tx2"/>
          </a:solidFill>
          <a:latin typeface="Times New Roman" pitchFamily="18" charset="0"/>
        </a:defRPr>
      </a:lvl7pPr>
      <a:lvl8pPr marL="1371600" algn="ctr" defTabSz="4171950" rtl="0" eaLnBrk="0" fontAlgn="base" hangingPunct="0">
        <a:spcBef>
          <a:spcPct val="0"/>
        </a:spcBef>
        <a:spcAft>
          <a:spcPct val="0"/>
        </a:spcAft>
        <a:defRPr sz="20100">
          <a:solidFill>
            <a:schemeClr val="tx2"/>
          </a:solidFill>
          <a:latin typeface="Times New Roman" pitchFamily="18" charset="0"/>
        </a:defRPr>
      </a:lvl8pPr>
      <a:lvl9pPr marL="1828800" algn="ctr" defTabSz="4171950" rtl="0" eaLnBrk="0" fontAlgn="base" hangingPunct="0">
        <a:spcBef>
          <a:spcPct val="0"/>
        </a:spcBef>
        <a:spcAft>
          <a:spcPct val="0"/>
        </a:spcAft>
        <a:defRPr sz="20100">
          <a:solidFill>
            <a:schemeClr val="tx2"/>
          </a:solidFill>
          <a:latin typeface="Times New Roman" pitchFamily="18" charset="0"/>
        </a:defRPr>
      </a:lvl9pPr>
    </p:titleStyle>
    <p:bodyStyle>
      <a:lvl1pPr marL="1565275" indent="-1565275" algn="l" defTabSz="4171950" rtl="0" eaLnBrk="0" fontAlgn="base" hangingPunct="0">
        <a:spcBef>
          <a:spcPct val="20000"/>
        </a:spcBef>
        <a:spcAft>
          <a:spcPct val="0"/>
        </a:spcAft>
        <a:buChar char="•"/>
        <a:defRPr sz="14600">
          <a:solidFill>
            <a:schemeClr val="tx1"/>
          </a:solidFill>
          <a:latin typeface="+mn-lt"/>
          <a:ea typeface="+mn-ea"/>
          <a:cs typeface="+mn-cs"/>
        </a:defRPr>
      </a:lvl1pPr>
      <a:lvl2pPr marL="3389313" indent="-1303338" algn="l" defTabSz="4171950" rtl="0" eaLnBrk="0" fontAlgn="base" hangingPunct="0">
        <a:spcBef>
          <a:spcPct val="20000"/>
        </a:spcBef>
        <a:spcAft>
          <a:spcPct val="0"/>
        </a:spcAft>
        <a:buChar char="–"/>
        <a:defRPr sz="12800">
          <a:solidFill>
            <a:schemeClr val="tx1"/>
          </a:solidFill>
          <a:latin typeface="+mn-lt"/>
        </a:defRPr>
      </a:lvl2pPr>
      <a:lvl3pPr marL="5214938" indent="-1042988" algn="l" defTabSz="4171950" rtl="0" eaLnBrk="0" fontAlgn="base" hangingPunct="0">
        <a:spcBef>
          <a:spcPct val="20000"/>
        </a:spcBef>
        <a:spcAft>
          <a:spcPct val="0"/>
        </a:spcAft>
        <a:buChar char="•"/>
        <a:defRPr sz="11000">
          <a:solidFill>
            <a:schemeClr val="tx1"/>
          </a:solidFill>
          <a:latin typeface="+mn-lt"/>
        </a:defRPr>
      </a:lvl3pPr>
      <a:lvl4pPr marL="7300913" indent="-1042988" algn="l" defTabSz="4171950" rtl="0" eaLnBrk="0" fontAlgn="base" hangingPunct="0">
        <a:spcBef>
          <a:spcPct val="20000"/>
        </a:spcBef>
        <a:spcAft>
          <a:spcPct val="0"/>
        </a:spcAft>
        <a:buChar char="–"/>
        <a:defRPr sz="9100">
          <a:solidFill>
            <a:schemeClr val="tx1"/>
          </a:solidFill>
          <a:latin typeface="+mn-lt"/>
        </a:defRPr>
      </a:lvl4pPr>
      <a:lvl5pPr marL="9385300" indent="-1041400" algn="l" defTabSz="4171950" rtl="0" eaLnBrk="0" fontAlgn="base" hangingPunct="0">
        <a:spcBef>
          <a:spcPct val="20000"/>
        </a:spcBef>
        <a:spcAft>
          <a:spcPct val="0"/>
        </a:spcAft>
        <a:buChar char="»"/>
        <a:defRPr sz="9100">
          <a:solidFill>
            <a:schemeClr val="tx1"/>
          </a:solidFill>
          <a:latin typeface="+mn-lt"/>
        </a:defRPr>
      </a:lvl5pPr>
      <a:lvl6pPr marL="9842500" indent="-1041400" algn="l" defTabSz="4171950" rtl="0" eaLnBrk="0" fontAlgn="base" hangingPunct="0">
        <a:spcBef>
          <a:spcPct val="20000"/>
        </a:spcBef>
        <a:spcAft>
          <a:spcPct val="0"/>
        </a:spcAft>
        <a:buChar char="»"/>
        <a:defRPr sz="9100">
          <a:solidFill>
            <a:schemeClr val="tx1"/>
          </a:solidFill>
          <a:latin typeface="+mn-lt"/>
        </a:defRPr>
      </a:lvl6pPr>
      <a:lvl7pPr marL="10299700" indent="-1041400" algn="l" defTabSz="4171950" rtl="0" eaLnBrk="0" fontAlgn="base" hangingPunct="0">
        <a:spcBef>
          <a:spcPct val="20000"/>
        </a:spcBef>
        <a:spcAft>
          <a:spcPct val="0"/>
        </a:spcAft>
        <a:buChar char="»"/>
        <a:defRPr sz="9100">
          <a:solidFill>
            <a:schemeClr val="tx1"/>
          </a:solidFill>
          <a:latin typeface="+mn-lt"/>
        </a:defRPr>
      </a:lvl7pPr>
      <a:lvl8pPr marL="10756900" indent="-1041400" algn="l" defTabSz="4171950" rtl="0" eaLnBrk="0" fontAlgn="base" hangingPunct="0">
        <a:spcBef>
          <a:spcPct val="20000"/>
        </a:spcBef>
        <a:spcAft>
          <a:spcPct val="0"/>
        </a:spcAft>
        <a:buChar char="»"/>
        <a:defRPr sz="9100">
          <a:solidFill>
            <a:schemeClr val="tx1"/>
          </a:solidFill>
          <a:latin typeface="+mn-lt"/>
        </a:defRPr>
      </a:lvl8pPr>
      <a:lvl9pPr marL="11214100" indent="-1041400" algn="l" defTabSz="4171950" rtl="0" eaLnBrk="0" fontAlgn="base" hangingPunct="0">
        <a:spcBef>
          <a:spcPct val="20000"/>
        </a:spcBef>
        <a:spcAft>
          <a:spcPct val="0"/>
        </a:spcAft>
        <a:buChar char="»"/>
        <a:defRPr sz="9100">
          <a:solidFill>
            <a:schemeClr val="tx1"/>
          </a:solidFill>
          <a:latin typeface="+mn-lt"/>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ext Box 98"/>
          <p:cNvSpPr txBox="1">
            <a:spLocks noChangeArrowheads="1"/>
          </p:cNvSpPr>
          <p:nvPr/>
        </p:nvSpPr>
        <p:spPr bwMode="auto">
          <a:xfrm>
            <a:off x="828304" y="11855910"/>
            <a:ext cx="5633502" cy="8558920"/>
          </a:xfrm>
          <a:prstGeom prst="rect">
            <a:avLst/>
          </a:prstGeom>
          <a:noFill/>
          <a:ln>
            <a:noFill/>
            <a:prstDash val="sysDash"/>
          </a:ln>
          <a:extLst/>
        </p:spPr>
        <p:txBody>
          <a:bodyPr lIns="352692" tIns="352692" rIns="352692" bIns="352692"/>
          <a:lstStyle>
            <a:defPPr>
              <a:defRPr lang="en-US"/>
            </a:defPPr>
            <a:lvl1pPr defTabSz="895350">
              <a:lnSpc>
                <a:spcPts val="4300"/>
              </a:lnSpc>
              <a:spcBef>
                <a:spcPts val="0"/>
              </a:spcBef>
              <a:defRPr sz="3000">
                <a:latin typeface="Calibri" pitchFamily="34" charset="0"/>
                <a:ea typeface="新細明體" pitchFamily="18" charset="-120"/>
              </a:defRPr>
            </a:lvl1pPr>
            <a:lvl2pPr marL="998538" indent="-457200" defTabSz="895350"/>
            <a:lvl3pPr marL="1635125" indent="-457200" defTabSz="895350"/>
            <a:lvl4pPr marL="2271713" indent="-457200" defTabSz="895350"/>
            <a:lvl5pPr marL="2908300" indent="-457200" defTabSz="895350"/>
            <a:lvl6pPr marL="3365500" indent="-457200" defTabSz="895350" eaLnBrk="0" fontAlgn="base" hangingPunct="0">
              <a:spcBef>
                <a:spcPct val="0"/>
              </a:spcBef>
              <a:spcAft>
                <a:spcPct val="0"/>
              </a:spcAft>
            </a:lvl6pPr>
            <a:lvl7pPr marL="3822700" indent="-457200" defTabSz="895350" eaLnBrk="0" fontAlgn="base" hangingPunct="0">
              <a:spcBef>
                <a:spcPct val="0"/>
              </a:spcBef>
              <a:spcAft>
                <a:spcPct val="0"/>
              </a:spcAft>
            </a:lvl7pPr>
            <a:lvl8pPr marL="4279900" indent="-457200" defTabSz="895350" eaLnBrk="0" fontAlgn="base" hangingPunct="0">
              <a:spcBef>
                <a:spcPct val="0"/>
              </a:spcBef>
              <a:spcAft>
                <a:spcPct val="0"/>
              </a:spcAft>
            </a:lvl8pPr>
            <a:lvl9pPr marL="4737100" indent="-457200" defTabSz="895350" eaLnBrk="0" fontAlgn="base" hangingPunct="0">
              <a:spcBef>
                <a:spcPct val="0"/>
              </a:spcBef>
              <a:spcAft>
                <a:spcPct val="0"/>
              </a:spcAft>
            </a:lvl9pPr>
          </a:lstStyle>
          <a:p>
            <a:pPr algn="r"/>
            <a:r>
              <a:rPr lang="en-US" altLang="zh-TW" dirty="0"/>
              <a:t>Organizations they publish their data via the open interface and standard to allow others to use and reuse it.  These organizations are government agencies responsible for collecting and generating data on environmental issues such as the Taiwan Environmental Protection Administration (TEPA), Water Resources Administration, Forestry Services, and some other agencies. </a:t>
            </a:r>
            <a:endParaRPr lang="en-GB" altLang="zh-TW" dirty="0"/>
          </a:p>
        </p:txBody>
      </p:sp>
      <p:sp>
        <p:nvSpPr>
          <p:cNvPr id="2051" name="Text Box 6"/>
          <p:cNvSpPr txBox="1">
            <a:spLocks noChangeArrowheads="1"/>
          </p:cNvSpPr>
          <p:nvPr/>
        </p:nvSpPr>
        <p:spPr bwMode="auto">
          <a:xfrm>
            <a:off x="1136650" y="1108075"/>
            <a:ext cx="28330525" cy="4292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527927" bIns="527927"/>
          <a:lstStyle>
            <a:lvl1pPr defTabSz="893763">
              <a:defRPr sz="2400">
                <a:solidFill>
                  <a:schemeClr val="tx1"/>
                </a:solidFill>
                <a:latin typeface="Times New Roman" pitchFamily="18" charset="0"/>
              </a:defRPr>
            </a:lvl1pPr>
            <a:lvl2pPr marL="742950" indent="-285750" defTabSz="893763">
              <a:defRPr sz="2400">
                <a:solidFill>
                  <a:schemeClr val="tx1"/>
                </a:solidFill>
                <a:latin typeface="Times New Roman" pitchFamily="18" charset="0"/>
              </a:defRPr>
            </a:lvl2pPr>
            <a:lvl3pPr marL="1143000" indent="-228600" defTabSz="893763">
              <a:defRPr sz="2400">
                <a:solidFill>
                  <a:schemeClr val="tx1"/>
                </a:solidFill>
                <a:latin typeface="Times New Roman" pitchFamily="18" charset="0"/>
              </a:defRPr>
            </a:lvl3pPr>
            <a:lvl4pPr marL="1600200" indent="-228600" defTabSz="893763">
              <a:defRPr sz="2400">
                <a:solidFill>
                  <a:schemeClr val="tx1"/>
                </a:solidFill>
                <a:latin typeface="Times New Roman" pitchFamily="18" charset="0"/>
              </a:defRPr>
            </a:lvl4pPr>
            <a:lvl5pPr marL="2057400" indent="-228600" defTabSz="893763">
              <a:defRPr sz="2400">
                <a:solidFill>
                  <a:schemeClr val="tx1"/>
                </a:solidFill>
                <a:latin typeface="Times New Roman" pitchFamily="18" charset="0"/>
              </a:defRPr>
            </a:lvl5pPr>
            <a:lvl6pPr marL="2514600" indent="-228600" defTabSz="893763" eaLnBrk="0" fontAlgn="base" hangingPunct="0">
              <a:spcBef>
                <a:spcPct val="0"/>
              </a:spcBef>
              <a:spcAft>
                <a:spcPct val="0"/>
              </a:spcAft>
              <a:defRPr sz="2400">
                <a:solidFill>
                  <a:schemeClr val="tx1"/>
                </a:solidFill>
                <a:latin typeface="Times New Roman" pitchFamily="18" charset="0"/>
              </a:defRPr>
            </a:lvl6pPr>
            <a:lvl7pPr marL="2971800" indent="-228600" defTabSz="893763" eaLnBrk="0" fontAlgn="base" hangingPunct="0">
              <a:spcBef>
                <a:spcPct val="0"/>
              </a:spcBef>
              <a:spcAft>
                <a:spcPct val="0"/>
              </a:spcAft>
              <a:defRPr sz="2400">
                <a:solidFill>
                  <a:schemeClr val="tx1"/>
                </a:solidFill>
                <a:latin typeface="Times New Roman" pitchFamily="18" charset="0"/>
              </a:defRPr>
            </a:lvl7pPr>
            <a:lvl8pPr marL="3429000" indent="-228600" defTabSz="893763" eaLnBrk="0" fontAlgn="base" hangingPunct="0">
              <a:spcBef>
                <a:spcPct val="0"/>
              </a:spcBef>
              <a:spcAft>
                <a:spcPct val="0"/>
              </a:spcAft>
              <a:defRPr sz="2400">
                <a:solidFill>
                  <a:schemeClr val="tx1"/>
                </a:solidFill>
                <a:latin typeface="Times New Roman" pitchFamily="18" charset="0"/>
              </a:defRPr>
            </a:lvl8pPr>
            <a:lvl9pPr marL="3886200" indent="-228600" defTabSz="893763"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zh-TW" sz="8000" b="1" dirty="0" smtClean="0">
                <a:solidFill>
                  <a:srgbClr val="000066"/>
                </a:solidFill>
                <a:latin typeface="Corbel" pitchFamily="34" charset="0"/>
                <a:ea typeface="新細明體" pitchFamily="18" charset="-120"/>
              </a:rPr>
              <a:t>An operation and business model to exchange and open environmental data</a:t>
            </a:r>
          </a:p>
          <a:p>
            <a:pPr>
              <a:lnSpc>
                <a:spcPct val="90000"/>
              </a:lnSpc>
            </a:pPr>
            <a:r>
              <a:rPr lang="en-GB" altLang="zh-TW" sz="4800" dirty="0" smtClean="0">
                <a:solidFill>
                  <a:srgbClr val="000066"/>
                </a:solidFill>
                <a:latin typeface="Corbel" pitchFamily="34" charset="0"/>
                <a:ea typeface="新細明體" pitchFamily="18" charset="-120"/>
              </a:rPr>
              <a:t>Su-</a:t>
            </a:r>
            <a:r>
              <a:rPr lang="en-GB" altLang="zh-TW" sz="4800" dirty="0" err="1" smtClean="0">
                <a:solidFill>
                  <a:srgbClr val="000066"/>
                </a:solidFill>
                <a:latin typeface="Corbel" pitchFamily="34" charset="0"/>
                <a:ea typeface="新細明體" pitchFamily="18" charset="-120"/>
              </a:rPr>
              <a:t>mei</a:t>
            </a:r>
            <a:r>
              <a:rPr lang="en-GB" altLang="zh-TW" sz="4800" dirty="0" smtClean="0">
                <a:solidFill>
                  <a:srgbClr val="000066"/>
                </a:solidFill>
                <a:latin typeface="Corbel" pitchFamily="34" charset="0"/>
                <a:ea typeface="新細明體" pitchFamily="18" charset="-120"/>
              </a:rPr>
              <a:t> Huang and  Yu-chi Chu </a:t>
            </a:r>
            <a:endParaRPr lang="en-GB" altLang="zh-TW" sz="4800" dirty="0">
              <a:solidFill>
                <a:srgbClr val="000066"/>
              </a:solidFill>
              <a:latin typeface="Corbel" pitchFamily="34" charset="0"/>
              <a:ea typeface="新細明體" pitchFamily="18" charset="-120"/>
            </a:endParaRPr>
          </a:p>
          <a:p>
            <a:pPr>
              <a:lnSpc>
                <a:spcPct val="90000"/>
              </a:lnSpc>
            </a:pPr>
            <a:r>
              <a:rPr lang="en-GB" altLang="zh-TW" sz="4400" dirty="0">
                <a:solidFill>
                  <a:srgbClr val="000066"/>
                </a:solidFill>
                <a:latin typeface="Corbel" pitchFamily="34" charset="0"/>
                <a:ea typeface="新細明體" pitchFamily="18" charset="-120"/>
              </a:rPr>
              <a:t>Dept. Environmental Monitoring &amp; Information Management, </a:t>
            </a:r>
            <a:r>
              <a:rPr lang="en-GB" altLang="zh-TW" sz="4400" dirty="0" smtClean="0">
                <a:solidFill>
                  <a:srgbClr val="000066"/>
                </a:solidFill>
                <a:latin typeface="Corbel" pitchFamily="34" charset="0"/>
                <a:ea typeface="新細明體" pitchFamily="18" charset="-120"/>
              </a:rPr>
              <a:t>and</a:t>
            </a:r>
            <a:br>
              <a:rPr lang="en-GB" altLang="zh-TW" sz="4400" dirty="0" smtClean="0">
                <a:solidFill>
                  <a:srgbClr val="000066"/>
                </a:solidFill>
                <a:latin typeface="Corbel" pitchFamily="34" charset="0"/>
                <a:ea typeface="新細明體" pitchFamily="18" charset="-120"/>
              </a:rPr>
            </a:br>
            <a:r>
              <a:rPr lang="en-GB" altLang="zh-TW" sz="4400" dirty="0" smtClean="0">
                <a:solidFill>
                  <a:srgbClr val="000066"/>
                </a:solidFill>
                <a:latin typeface="Corbel" pitchFamily="34" charset="0"/>
                <a:ea typeface="新細明體" pitchFamily="18" charset="-120"/>
              </a:rPr>
              <a:t>Dept. Comprehensive Planning,   EPA, TAIWAN (R.O.C.)</a:t>
            </a:r>
            <a:endParaRPr lang="en-GB" altLang="zh-TW" sz="4400" dirty="0">
              <a:solidFill>
                <a:srgbClr val="000066"/>
              </a:solidFill>
              <a:latin typeface="Corbel" pitchFamily="34" charset="0"/>
              <a:ea typeface="新細明體" pitchFamily="18" charset="-120"/>
            </a:endParaRPr>
          </a:p>
        </p:txBody>
      </p:sp>
      <p:sp>
        <p:nvSpPr>
          <p:cNvPr id="2052" name="Text Box 30"/>
          <p:cNvSpPr txBox="1">
            <a:spLocks noChangeArrowheads="1"/>
          </p:cNvSpPr>
          <p:nvPr/>
        </p:nvSpPr>
        <p:spPr bwMode="auto">
          <a:xfrm>
            <a:off x="1136649" y="6121399"/>
            <a:ext cx="13517191" cy="4607770"/>
          </a:xfrm>
          <a:prstGeom prst="rect">
            <a:avLst/>
          </a:prstGeom>
          <a:solidFill>
            <a:srgbClr val="FFFFCC"/>
          </a:solidFill>
          <a:ln>
            <a:noFill/>
          </a:ln>
          <a:extLst/>
        </p:spPr>
        <p:txBody>
          <a:bodyPr lIns="352692" tIns="352692" rIns="352692" bIns="352692"/>
          <a:lstStyle>
            <a:lvl1pPr defTabSz="895350">
              <a:defRPr sz="2400">
                <a:solidFill>
                  <a:schemeClr val="tx1"/>
                </a:solidFill>
                <a:latin typeface="Times New Roman" pitchFamily="18" charset="0"/>
              </a:defRPr>
            </a:lvl1pPr>
            <a:lvl2pPr marL="742950" indent="-285750" defTabSz="895350">
              <a:defRPr sz="2400">
                <a:solidFill>
                  <a:schemeClr val="tx1"/>
                </a:solidFill>
                <a:latin typeface="Times New Roman" pitchFamily="18" charset="0"/>
              </a:defRPr>
            </a:lvl2pPr>
            <a:lvl3pPr marL="1143000" indent="-228600" defTabSz="895350">
              <a:defRPr sz="2400">
                <a:solidFill>
                  <a:schemeClr val="tx1"/>
                </a:solidFill>
                <a:latin typeface="Times New Roman" pitchFamily="18" charset="0"/>
              </a:defRPr>
            </a:lvl3pPr>
            <a:lvl4pPr marL="1600200" indent="-228600" defTabSz="895350">
              <a:defRPr sz="2400">
                <a:solidFill>
                  <a:schemeClr val="tx1"/>
                </a:solidFill>
                <a:latin typeface="Times New Roman" pitchFamily="18" charset="0"/>
              </a:defRPr>
            </a:lvl4pPr>
            <a:lvl5pPr marL="2057400" indent="-228600" defTabSz="895350">
              <a:defRPr sz="2400">
                <a:solidFill>
                  <a:schemeClr val="tx1"/>
                </a:solidFill>
                <a:latin typeface="Times New Roman" pitchFamily="18" charset="0"/>
              </a:defRPr>
            </a:lvl5pPr>
            <a:lvl6pPr marL="2514600" indent="-228600" defTabSz="895350" eaLnBrk="0" fontAlgn="base" hangingPunct="0">
              <a:spcBef>
                <a:spcPct val="0"/>
              </a:spcBef>
              <a:spcAft>
                <a:spcPct val="0"/>
              </a:spcAft>
              <a:defRPr sz="2400">
                <a:solidFill>
                  <a:schemeClr val="tx1"/>
                </a:solidFill>
                <a:latin typeface="Times New Roman" pitchFamily="18" charset="0"/>
              </a:defRPr>
            </a:lvl6pPr>
            <a:lvl7pPr marL="2971800" indent="-228600" defTabSz="895350" eaLnBrk="0" fontAlgn="base" hangingPunct="0">
              <a:spcBef>
                <a:spcPct val="0"/>
              </a:spcBef>
              <a:spcAft>
                <a:spcPct val="0"/>
              </a:spcAft>
              <a:defRPr sz="2400">
                <a:solidFill>
                  <a:schemeClr val="tx1"/>
                </a:solidFill>
                <a:latin typeface="Times New Roman" pitchFamily="18" charset="0"/>
              </a:defRPr>
            </a:lvl7pPr>
            <a:lvl8pPr marL="3429000" indent="-228600" defTabSz="895350" eaLnBrk="0" fontAlgn="base" hangingPunct="0">
              <a:spcBef>
                <a:spcPct val="0"/>
              </a:spcBef>
              <a:spcAft>
                <a:spcPct val="0"/>
              </a:spcAft>
              <a:defRPr sz="2400">
                <a:solidFill>
                  <a:schemeClr val="tx1"/>
                </a:solidFill>
                <a:latin typeface="Times New Roman" pitchFamily="18" charset="0"/>
              </a:defRPr>
            </a:lvl8pPr>
            <a:lvl9pPr marL="3886200" indent="-228600" defTabSz="895350" eaLnBrk="0" fontAlgn="base" hangingPunct="0">
              <a:spcBef>
                <a:spcPct val="0"/>
              </a:spcBef>
              <a:spcAft>
                <a:spcPct val="0"/>
              </a:spcAft>
              <a:defRPr sz="2400">
                <a:solidFill>
                  <a:schemeClr val="tx1"/>
                </a:solidFill>
                <a:latin typeface="Times New Roman" pitchFamily="18" charset="0"/>
              </a:defRPr>
            </a:lvl9pPr>
          </a:lstStyle>
          <a:p>
            <a:pPr>
              <a:lnSpc>
                <a:spcPts val="4300"/>
              </a:lnSpc>
              <a:spcBef>
                <a:spcPct val="50000"/>
              </a:spcBef>
            </a:pPr>
            <a:r>
              <a:rPr lang="en-US" altLang="zh-TW" sz="3900" b="1" dirty="0">
                <a:solidFill>
                  <a:srgbClr val="000066"/>
                </a:solidFill>
                <a:latin typeface="Arial" charset="0"/>
                <a:ea typeface="新細明體" pitchFamily="18" charset="-120"/>
              </a:rPr>
              <a:t>Introduction:</a:t>
            </a:r>
            <a:r>
              <a:rPr lang="en-US" altLang="zh-TW" sz="4000" b="1" dirty="0" smtClean="0">
                <a:latin typeface="Calibri" panose="020F0502020204030204" pitchFamily="34" charset="0"/>
                <a:ea typeface="新細明體" pitchFamily="18" charset="-120"/>
              </a:rPr>
              <a:t>   </a:t>
            </a:r>
            <a:r>
              <a:rPr lang="en-US" altLang="zh-TW" sz="3400" dirty="0" smtClean="0">
                <a:latin typeface="Calibri" panose="020F0502020204030204" pitchFamily="34" charset="0"/>
                <a:ea typeface="新細明體" pitchFamily="18" charset="-120"/>
              </a:rPr>
              <a:t>Data has been referred to as the new raw material of the 21st century.  However, it is currently very difficult to share environmental data since the information typically resides on geographically disparate and heterogeneous databases (systems).    </a:t>
            </a:r>
            <a:br>
              <a:rPr lang="en-US" altLang="zh-TW" sz="3400" dirty="0" smtClean="0">
                <a:latin typeface="Calibri" panose="020F0502020204030204" pitchFamily="34" charset="0"/>
                <a:ea typeface="新細明體" pitchFamily="18" charset="-120"/>
              </a:rPr>
            </a:br>
            <a:r>
              <a:rPr lang="en-US" altLang="zh-TW" sz="3400" dirty="0" smtClean="0">
                <a:latin typeface="Calibri" panose="020F0502020204030204" pitchFamily="34" charset="0"/>
                <a:ea typeface="新細明體" pitchFamily="18" charset="-120"/>
              </a:rPr>
              <a:t>We proposed an operation and business model, as shown in Figure 1, which comprised with two groups of organizations working together based on the principle of partnership.</a:t>
            </a:r>
            <a:r>
              <a:rPr lang="en-GB" altLang="zh-TW" sz="3400" dirty="0" smtClean="0">
                <a:latin typeface="Calibri" panose="020F0502020204030204" pitchFamily="34" charset="0"/>
                <a:ea typeface="新細明體" pitchFamily="18" charset="-120"/>
              </a:rPr>
              <a:t>  </a:t>
            </a:r>
            <a:endParaRPr lang="en-GB" altLang="zh-TW" sz="3400" dirty="0">
              <a:latin typeface="Calibri" panose="020F0502020204030204" pitchFamily="34" charset="0"/>
              <a:ea typeface="新細明體" pitchFamily="18" charset="-120"/>
            </a:endParaRPr>
          </a:p>
        </p:txBody>
      </p:sp>
      <p:sp>
        <p:nvSpPr>
          <p:cNvPr id="2053" name="Text Box 71"/>
          <p:cNvSpPr txBox="1">
            <a:spLocks noChangeArrowheads="1"/>
          </p:cNvSpPr>
          <p:nvPr/>
        </p:nvSpPr>
        <p:spPr bwMode="auto">
          <a:xfrm>
            <a:off x="23916830" y="19701517"/>
            <a:ext cx="5771524" cy="1820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92" tIns="352692" rIns="352692" bIns="352692">
            <a:spAutoFit/>
          </a:bodyPr>
          <a:lstStyle>
            <a:lvl1pPr defTabSz="895350">
              <a:defRPr sz="2400">
                <a:solidFill>
                  <a:schemeClr val="tx1"/>
                </a:solidFill>
                <a:latin typeface="Times New Roman" pitchFamily="18" charset="0"/>
              </a:defRPr>
            </a:lvl1pPr>
            <a:lvl2pPr marL="742950" indent="-285750" defTabSz="895350">
              <a:defRPr sz="2400">
                <a:solidFill>
                  <a:schemeClr val="tx1"/>
                </a:solidFill>
                <a:latin typeface="Times New Roman" pitchFamily="18" charset="0"/>
              </a:defRPr>
            </a:lvl2pPr>
            <a:lvl3pPr marL="1143000" indent="-228600" defTabSz="895350">
              <a:defRPr sz="2400">
                <a:solidFill>
                  <a:schemeClr val="tx1"/>
                </a:solidFill>
                <a:latin typeface="Times New Roman" pitchFamily="18" charset="0"/>
              </a:defRPr>
            </a:lvl3pPr>
            <a:lvl4pPr marL="1600200" indent="-228600" defTabSz="895350">
              <a:defRPr sz="2400">
                <a:solidFill>
                  <a:schemeClr val="tx1"/>
                </a:solidFill>
                <a:latin typeface="Times New Roman" pitchFamily="18" charset="0"/>
              </a:defRPr>
            </a:lvl4pPr>
            <a:lvl5pPr marL="2057400" indent="-228600" defTabSz="895350">
              <a:defRPr sz="2400">
                <a:solidFill>
                  <a:schemeClr val="tx1"/>
                </a:solidFill>
                <a:latin typeface="Times New Roman" pitchFamily="18" charset="0"/>
              </a:defRPr>
            </a:lvl5pPr>
            <a:lvl6pPr marL="2514600" indent="-228600" defTabSz="895350" eaLnBrk="0" fontAlgn="base" hangingPunct="0">
              <a:spcBef>
                <a:spcPct val="0"/>
              </a:spcBef>
              <a:spcAft>
                <a:spcPct val="0"/>
              </a:spcAft>
              <a:defRPr sz="2400">
                <a:solidFill>
                  <a:schemeClr val="tx1"/>
                </a:solidFill>
                <a:latin typeface="Times New Roman" pitchFamily="18" charset="0"/>
              </a:defRPr>
            </a:lvl6pPr>
            <a:lvl7pPr marL="2971800" indent="-228600" defTabSz="895350" eaLnBrk="0" fontAlgn="base" hangingPunct="0">
              <a:spcBef>
                <a:spcPct val="0"/>
              </a:spcBef>
              <a:spcAft>
                <a:spcPct val="0"/>
              </a:spcAft>
              <a:defRPr sz="2400">
                <a:solidFill>
                  <a:schemeClr val="tx1"/>
                </a:solidFill>
                <a:latin typeface="Times New Roman" pitchFamily="18" charset="0"/>
              </a:defRPr>
            </a:lvl7pPr>
            <a:lvl8pPr marL="3429000" indent="-228600" defTabSz="895350" eaLnBrk="0" fontAlgn="base" hangingPunct="0">
              <a:spcBef>
                <a:spcPct val="0"/>
              </a:spcBef>
              <a:spcAft>
                <a:spcPct val="0"/>
              </a:spcAft>
              <a:defRPr sz="2400">
                <a:solidFill>
                  <a:schemeClr val="tx1"/>
                </a:solidFill>
                <a:latin typeface="Times New Roman" pitchFamily="18" charset="0"/>
              </a:defRPr>
            </a:lvl8pPr>
            <a:lvl9pPr marL="3886200" indent="-228600" defTabSz="89535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GB" altLang="zh-TW" sz="3600" b="1" dirty="0" smtClean="0">
                <a:latin typeface="Calibri" panose="020F0502020204030204" pitchFamily="34" charset="0"/>
                <a:ea typeface="新細明體" pitchFamily="18" charset="-120"/>
              </a:rPr>
              <a:t>Figure </a:t>
            </a:r>
            <a:r>
              <a:rPr lang="en-GB" altLang="zh-TW" sz="3600" b="1" dirty="0">
                <a:latin typeface="Calibri" panose="020F0502020204030204" pitchFamily="34" charset="0"/>
                <a:ea typeface="新細明體" pitchFamily="18" charset="-120"/>
              </a:rPr>
              <a:t>1: </a:t>
            </a:r>
            <a:r>
              <a:rPr lang="en-US" altLang="zh-TW" sz="3600" b="1" dirty="0">
                <a:latin typeface="Calibri" panose="020F0502020204030204" pitchFamily="34" charset="0"/>
                <a:ea typeface="新細明體" pitchFamily="18" charset="-120"/>
              </a:rPr>
              <a:t>The operation and business model</a:t>
            </a:r>
            <a:endParaRPr lang="en-AU" altLang="zh-TW" sz="3600" b="1" dirty="0">
              <a:latin typeface="Calibri" panose="020F0502020204030204" pitchFamily="34" charset="0"/>
              <a:ea typeface="新細明體" pitchFamily="18" charset="-120"/>
            </a:endParaRPr>
          </a:p>
        </p:txBody>
      </p:sp>
      <p:sp>
        <p:nvSpPr>
          <p:cNvPr id="2055" name="Line 88"/>
          <p:cNvSpPr>
            <a:spLocks noChangeShapeType="1"/>
          </p:cNvSpPr>
          <p:nvPr/>
        </p:nvSpPr>
        <p:spPr bwMode="auto">
          <a:xfrm>
            <a:off x="468313" y="5400675"/>
            <a:ext cx="29451300"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5457" name="Text Box 97"/>
          <p:cNvSpPr txBox="1">
            <a:spLocks noChangeArrowheads="1"/>
          </p:cNvSpPr>
          <p:nvPr/>
        </p:nvSpPr>
        <p:spPr bwMode="auto">
          <a:xfrm>
            <a:off x="23920974" y="11855909"/>
            <a:ext cx="5648763" cy="5580105"/>
          </a:xfrm>
          <a:prstGeom prst="rect">
            <a:avLst/>
          </a:prstGeom>
          <a:noFill/>
          <a:ln>
            <a:noFill/>
            <a:prstDash val="sysDash"/>
          </a:ln>
        </p:spPr>
        <p:txBody>
          <a:bodyPr lIns="352692" tIns="352692" rIns="352692" bIns="352692"/>
          <a:lstStyle>
            <a:defPPr>
              <a:defRPr lang="en-US"/>
            </a:defPPr>
            <a:lvl1pPr defTabSz="895350">
              <a:lnSpc>
                <a:spcPts val="4300"/>
              </a:lnSpc>
              <a:spcBef>
                <a:spcPts val="0"/>
              </a:spcBef>
              <a:defRPr sz="3000">
                <a:latin typeface="Calibri" pitchFamily="34" charset="0"/>
                <a:ea typeface="新細明體" pitchFamily="18" charset="-120"/>
              </a:defRPr>
            </a:lvl1pPr>
            <a:lvl2pPr marL="998538" indent="-457200" defTabSz="895350"/>
            <a:lvl3pPr marL="1635125" indent="-457200" defTabSz="895350"/>
            <a:lvl4pPr marL="2271713" indent="-457200" defTabSz="895350"/>
            <a:lvl5pPr marL="2908300" indent="-457200" defTabSz="895350"/>
            <a:lvl6pPr marL="3365500" indent="-457200" defTabSz="895350" eaLnBrk="0" fontAlgn="base" hangingPunct="0">
              <a:spcBef>
                <a:spcPct val="0"/>
              </a:spcBef>
              <a:spcAft>
                <a:spcPct val="0"/>
              </a:spcAft>
            </a:lvl6pPr>
            <a:lvl7pPr marL="3822700" indent="-457200" defTabSz="895350" eaLnBrk="0" fontAlgn="base" hangingPunct="0">
              <a:spcBef>
                <a:spcPct val="0"/>
              </a:spcBef>
              <a:spcAft>
                <a:spcPct val="0"/>
              </a:spcAft>
            </a:lvl7pPr>
            <a:lvl8pPr marL="4279900" indent="-457200" defTabSz="895350" eaLnBrk="0" fontAlgn="base" hangingPunct="0">
              <a:spcBef>
                <a:spcPct val="0"/>
              </a:spcBef>
              <a:spcAft>
                <a:spcPct val="0"/>
              </a:spcAft>
            </a:lvl8pPr>
            <a:lvl9pPr marL="4737100" indent="-457200" defTabSz="895350" eaLnBrk="0" fontAlgn="base" hangingPunct="0">
              <a:spcBef>
                <a:spcPct val="0"/>
              </a:spcBef>
              <a:spcAft>
                <a:spcPct val="0"/>
              </a:spcAft>
            </a:lvl9pPr>
          </a:lstStyle>
          <a:p>
            <a:r>
              <a:rPr lang="en-US" altLang="zh-TW" dirty="0"/>
              <a:t>Organizations they aggregate published data to develop and design software applications for business and individual consumption.  In addition, there are also organizations utilize published data to enhance their existing products and services.</a:t>
            </a:r>
          </a:p>
        </p:txBody>
      </p:sp>
      <p:sp>
        <p:nvSpPr>
          <p:cNvPr id="2057" name="Text Box 98"/>
          <p:cNvSpPr txBox="1">
            <a:spLocks noChangeArrowheads="1"/>
          </p:cNvSpPr>
          <p:nvPr/>
        </p:nvSpPr>
        <p:spPr bwMode="auto">
          <a:xfrm>
            <a:off x="15836091" y="22598473"/>
            <a:ext cx="13768387" cy="10441160"/>
          </a:xfrm>
          <a:prstGeom prst="rect">
            <a:avLst/>
          </a:prstGeom>
          <a:solidFill>
            <a:srgbClr val="FFFFCC"/>
          </a:solidFill>
          <a:ln>
            <a:noFill/>
          </a:ln>
          <a:effectLst/>
          <a:extLst/>
        </p:spPr>
        <p:txBody>
          <a:bodyPr lIns="352692" tIns="352692" rIns="352692" bIns="352692"/>
          <a:lstStyle>
            <a:lvl1pPr defTabSz="895350">
              <a:defRPr sz="2400">
                <a:solidFill>
                  <a:schemeClr val="tx1"/>
                </a:solidFill>
                <a:latin typeface="Times New Roman" pitchFamily="18" charset="0"/>
              </a:defRPr>
            </a:lvl1pPr>
            <a:lvl2pPr marL="998538" indent="-457200" defTabSz="895350">
              <a:defRPr sz="2400">
                <a:solidFill>
                  <a:schemeClr val="tx1"/>
                </a:solidFill>
                <a:latin typeface="Times New Roman" pitchFamily="18" charset="0"/>
              </a:defRPr>
            </a:lvl2pPr>
            <a:lvl3pPr marL="1635125" indent="-457200" defTabSz="895350">
              <a:defRPr sz="2400">
                <a:solidFill>
                  <a:schemeClr val="tx1"/>
                </a:solidFill>
                <a:latin typeface="Times New Roman" pitchFamily="18" charset="0"/>
              </a:defRPr>
            </a:lvl3pPr>
            <a:lvl4pPr marL="2271713" indent="-457200" defTabSz="895350">
              <a:defRPr sz="2400">
                <a:solidFill>
                  <a:schemeClr val="tx1"/>
                </a:solidFill>
                <a:latin typeface="Times New Roman" pitchFamily="18" charset="0"/>
              </a:defRPr>
            </a:lvl4pPr>
            <a:lvl5pPr marL="2908300" indent="-457200" defTabSz="895350">
              <a:defRPr sz="2400">
                <a:solidFill>
                  <a:schemeClr val="tx1"/>
                </a:solidFill>
                <a:latin typeface="Times New Roman" pitchFamily="18" charset="0"/>
              </a:defRPr>
            </a:lvl5pPr>
            <a:lvl6pPr marL="3365500" indent="-457200" defTabSz="895350" eaLnBrk="0" fontAlgn="base" hangingPunct="0">
              <a:spcBef>
                <a:spcPct val="0"/>
              </a:spcBef>
              <a:spcAft>
                <a:spcPct val="0"/>
              </a:spcAft>
              <a:defRPr sz="2400">
                <a:solidFill>
                  <a:schemeClr val="tx1"/>
                </a:solidFill>
                <a:latin typeface="Times New Roman" pitchFamily="18" charset="0"/>
              </a:defRPr>
            </a:lvl6pPr>
            <a:lvl7pPr marL="3822700" indent="-457200" defTabSz="895350" eaLnBrk="0" fontAlgn="base" hangingPunct="0">
              <a:spcBef>
                <a:spcPct val="0"/>
              </a:spcBef>
              <a:spcAft>
                <a:spcPct val="0"/>
              </a:spcAft>
              <a:defRPr sz="2400">
                <a:solidFill>
                  <a:schemeClr val="tx1"/>
                </a:solidFill>
                <a:latin typeface="Times New Roman" pitchFamily="18" charset="0"/>
              </a:defRPr>
            </a:lvl7pPr>
            <a:lvl8pPr marL="4279900" indent="-457200" defTabSz="895350" eaLnBrk="0" fontAlgn="base" hangingPunct="0">
              <a:spcBef>
                <a:spcPct val="0"/>
              </a:spcBef>
              <a:spcAft>
                <a:spcPct val="0"/>
              </a:spcAft>
              <a:defRPr sz="2400">
                <a:solidFill>
                  <a:schemeClr val="tx1"/>
                </a:solidFill>
                <a:latin typeface="Times New Roman" pitchFamily="18" charset="0"/>
              </a:defRPr>
            </a:lvl8pPr>
            <a:lvl9pPr marL="4737100" indent="-457200" defTabSz="895350" eaLnBrk="0" fontAlgn="base" hangingPunct="0">
              <a:spcBef>
                <a:spcPct val="0"/>
              </a:spcBef>
              <a:spcAft>
                <a:spcPct val="0"/>
              </a:spcAft>
              <a:defRPr sz="2400">
                <a:solidFill>
                  <a:schemeClr val="tx1"/>
                </a:solidFill>
                <a:latin typeface="Times New Roman" pitchFamily="18" charset="0"/>
              </a:defRPr>
            </a:lvl9pPr>
          </a:lstStyle>
          <a:p>
            <a:pPr>
              <a:spcBef>
                <a:spcPct val="20000"/>
              </a:spcBef>
              <a:defRPr/>
            </a:pPr>
            <a:r>
              <a:rPr lang="en-GB" altLang="zh-TW" sz="3900" b="1" dirty="0" smtClean="0">
                <a:solidFill>
                  <a:srgbClr val="000066"/>
                </a:solidFill>
                <a:latin typeface="Arial" charset="0"/>
                <a:ea typeface="新細明體" pitchFamily="18" charset="-120"/>
              </a:rPr>
              <a:t>Open Data </a:t>
            </a:r>
            <a:r>
              <a:rPr lang="en-GB" altLang="zh-TW" sz="3900" b="1" dirty="0">
                <a:solidFill>
                  <a:srgbClr val="000066"/>
                </a:solidFill>
                <a:latin typeface="Arial" charset="0"/>
                <a:ea typeface="新細明體" pitchFamily="18" charset="-120"/>
              </a:rPr>
              <a:t>Platform</a:t>
            </a:r>
          </a:p>
          <a:p>
            <a:pPr>
              <a:spcBef>
                <a:spcPct val="50000"/>
              </a:spcBef>
              <a:defRPr/>
            </a:pPr>
            <a:r>
              <a:rPr lang="en-US" altLang="zh-TW" sz="3000" dirty="0">
                <a:latin typeface="Calibri" pitchFamily="34" charset="0"/>
                <a:ea typeface="新細明體" pitchFamily="18" charset="-120"/>
              </a:rPr>
              <a:t>TEPA views environmental data as a strategic asset to protect our environment.  For bring tangible benefits to public, we are on track to fulfill the requirement of the open data policy proposed by Executive Yuan, Taiwan’s central government in 2013</a:t>
            </a:r>
            <a:r>
              <a:rPr lang="en-GB" altLang="zh-TW" sz="3000" dirty="0" smtClean="0">
                <a:latin typeface="Calibri" pitchFamily="34" charset="0"/>
                <a:ea typeface="新細明體" pitchFamily="18" charset="-120"/>
              </a:rPr>
              <a:t>. </a:t>
            </a:r>
          </a:p>
          <a:p>
            <a:pPr marL="266700" indent="-266700">
              <a:spcBef>
                <a:spcPct val="50000"/>
              </a:spcBef>
              <a:buFont typeface="Arial" charset="0"/>
              <a:buChar char="•"/>
              <a:defRPr/>
            </a:pPr>
            <a:r>
              <a:rPr lang="en-US" altLang="zh-TW" sz="3000" dirty="0">
                <a:latin typeface="Calibri" pitchFamily="34" charset="0"/>
                <a:ea typeface="新細明體" pitchFamily="18" charset="-120"/>
              </a:rPr>
              <a:t>There are currently over </a:t>
            </a:r>
            <a:r>
              <a:rPr lang="en-US" altLang="zh-TW" sz="3000" dirty="0" smtClean="0">
                <a:latin typeface="Calibri" pitchFamily="34" charset="0"/>
                <a:ea typeface="新細明體" pitchFamily="18" charset="-120"/>
              </a:rPr>
              <a:t>176 </a:t>
            </a:r>
            <a:r>
              <a:rPr lang="en-US" altLang="zh-TW" sz="3000" dirty="0">
                <a:latin typeface="Calibri" pitchFamily="34" charset="0"/>
                <a:ea typeface="新細明體" pitchFamily="18" charset="-120"/>
              </a:rPr>
              <a:t>datasets on the open data platform including hourly air quality monitoring data, UVI values, water monitoring data, etc.  The datasets are in various formats such as JSON, XML, SHP, and KML for spatial data.   We have taken a number of measures to encourage use of the datasets already published.  For ensuring the data quality, we also establish a working group to oversee and provide input to the open data efforts</a:t>
            </a:r>
            <a:r>
              <a:rPr lang="en-GB" altLang="zh-TW" sz="3000" dirty="0">
                <a:latin typeface="Calibri" pitchFamily="34" charset="0"/>
                <a:ea typeface="新細明體" pitchFamily="18" charset="-120"/>
              </a:rPr>
              <a:t>. </a:t>
            </a:r>
          </a:p>
          <a:p>
            <a:pPr marL="266700" indent="-266700">
              <a:spcBef>
                <a:spcPct val="50000"/>
              </a:spcBef>
              <a:buFont typeface="Arial" charset="0"/>
              <a:buChar char="•"/>
              <a:defRPr/>
            </a:pPr>
            <a:r>
              <a:rPr lang="en-US" altLang="zh-TW" sz="3000" dirty="0">
                <a:latin typeface="Calibri" pitchFamily="34" charset="0"/>
                <a:ea typeface="新細明體" pitchFamily="18" charset="-120"/>
              </a:rPr>
              <a:t>One of the basic ideas behind making government data “open” is to allow the public and entrepreneurs to use and combine public data with other data in new and useful ways. </a:t>
            </a:r>
            <a:r>
              <a:rPr lang="en-US" altLang="zh-TW" sz="3000" dirty="0" smtClean="0">
                <a:latin typeface="Calibri" pitchFamily="34" charset="0"/>
                <a:ea typeface="新細明體" pitchFamily="18" charset="-120"/>
              </a:rPr>
              <a:t> TEPA </a:t>
            </a:r>
            <a:r>
              <a:rPr lang="en-US" altLang="zh-TW" sz="3000" dirty="0">
                <a:latin typeface="Calibri" pitchFamily="34" charset="0"/>
                <a:ea typeface="新細明體" pitchFamily="18" charset="-120"/>
              </a:rPr>
              <a:t>has put a lot of thought into the identification of high value data sets and the roles and rules under these datasets will be made available to private sector “partners” for recombination with other resources.  </a:t>
            </a:r>
            <a:endParaRPr lang="en-US" altLang="zh-TW" sz="3000" dirty="0" smtClean="0">
              <a:latin typeface="Calibri" pitchFamily="34" charset="0"/>
              <a:ea typeface="新細明體" pitchFamily="18" charset="-120"/>
            </a:endParaRPr>
          </a:p>
          <a:p>
            <a:pPr marL="266700" indent="-266700">
              <a:spcBef>
                <a:spcPct val="50000"/>
              </a:spcBef>
              <a:buFont typeface="Arial" charset="0"/>
              <a:buChar char="•"/>
              <a:defRPr/>
            </a:pPr>
            <a:r>
              <a:rPr lang="en-US" altLang="zh-TW" sz="3000" dirty="0" smtClean="0">
                <a:latin typeface="Calibri" pitchFamily="34" charset="0"/>
                <a:ea typeface="新細明體" pitchFamily="18" charset="-120"/>
              </a:rPr>
              <a:t>When </a:t>
            </a:r>
            <a:r>
              <a:rPr lang="en-US" altLang="zh-TW" sz="3000" dirty="0">
                <a:latin typeface="Calibri" pitchFamily="34" charset="0"/>
                <a:ea typeface="新細明體" pitchFamily="18" charset="-120"/>
              </a:rPr>
              <a:t>public and private data are combined some interesting intellectual property, ownership, and pricing questions will be raised.  In addition, there are some other issues need to be address such as using same dataset but with different interpretation shown in Figure 3.</a:t>
            </a:r>
            <a:endParaRPr lang="en-GB" altLang="zh-TW" sz="3000" dirty="0">
              <a:latin typeface="Calibri" pitchFamily="34" charset="0"/>
              <a:ea typeface="新細明體" pitchFamily="18" charset="-120"/>
            </a:endParaRPr>
          </a:p>
        </p:txBody>
      </p:sp>
      <p:sp>
        <p:nvSpPr>
          <p:cNvPr id="2059" name="Text Box 102"/>
          <p:cNvSpPr txBox="1">
            <a:spLocks noChangeArrowheads="1"/>
          </p:cNvSpPr>
          <p:nvPr/>
        </p:nvSpPr>
        <p:spPr bwMode="auto">
          <a:xfrm>
            <a:off x="1103476" y="22538481"/>
            <a:ext cx="13484058" cy="9361040"/>
          </a:xfrm>
          <a:prstGeom prst="rect">
            <a:avLst/>
          </a:prstGeom>
          <a:solidFill>
            <a:srgbClr val="FFFFCC"/>
          </a:solidFill>
          <a:ln>
            <a:noFill/>
          </a:ln>
          <a:effectLst/>
          <a:extLst/>
        </p:spPr>
        <p:txBody>
          <a:bodyPr lIns="352692" tIns="352692" rIns="352692" bIns="352692"/>
          <a:lstStyle>
            <a:lvl1pPr defTabSz="895350">
              <a:defRPr sz="2400">
                <a:solidFill>
                  <a:schemeClr val="tx1"/>
                </a:solidFill>
                <a:latin typeface="Times New Roman" pitchFamily="18" charset="0"/>
              </a:defRPr>
            </a:lvl1pPr>
            <a:lvl2pPr marL="742950" indent="-285750" defTabSz="895350">
              <a:defRPr sz="2400">
                <a:solidFill>
                  <a:schemeClr val="tx1"/>
                </a:solidFill>
                <a:latin typeface="Times New Roman" pitchFamily="18" charset="0"/>
              </a:defRPr>
            </a:lvl2pPr>
            <a:lvl3pPr marL="1143000" indent="-228600" defTabSz="895350">
              <a:defRPr sz="2400">
                <a:solidFill>
                  <a:schemeClr val="tx1"/>
                </a:solidFill>
                <a:latin typeface="Times New Roman" pitchFamily="18" charset="0"/>
              </a:defRPr>
            </a:lvl3pPr>
            <a:lvl4pPr marL="1600200" indent="-228600" defTabSz="895350">
              <a:defRPr sz="2400">
                <a:solidFill>
                  <a:schemeClr val="tx1"/>
                </a:solidFill>
                <a:latin typeface="Times New Roman" pitchFamily="18" charset="0"/>
              </a:defRPr>
            </a:lvl4pPr>
            <a:lvl5pPr marL="2057400" indent="-228600" defTabSz="895350">
              <a:defRPr sz="2400">
                <a:solidFill>
                  <a:schemeClr val="tx1"/>
                </a:solidFill>
                <a:latin typeface="Times New Roman" pitchFamily="18" charset="0"/>
              </a:defRPr>
            </a:lvl5pPr>
            <a:lvl6pPr marL="2514600" indent="-228600" defTabSz="895350" eaLnBrk="0" fontAlgn="base" hangingPunct="0">
              <a:spcBef>
                <a:spcPct val="0"/>
              </a:spcBef>
              <a:spcAft>
                <a:spcPct val="0"/>
              </a:spcAft>
              <a:defRPr sz="2400">
                <a:solidFill>
                  <a:schemeClr val="tx1"/>
                </a:solidFill>
                <a:latin typeface="Times New Roman" pitchFamily="18" charset="0"/>
              </a:defRPr>
            </a:lvl6pPr>
            <a:lvl7pPr marL="2971800" indent="-228600" defTabSz="895350" eaLnBrk="0" fontAlgn="base" hangingPunct="0">
              <a:spcBef>
                <a:spcPct val="0"/>
              </a:spcBef>
              <a:spcAft>
                <a:spcPct val="0"/>
              </a:spcAft>
              <a:defRPr sz="2400">
                <a:solidFill>
                  <a:schemeClr val="tx1"/>
                </a:solidFill>
                <a:latin typeface="Times New Roman" pitchFamily="18" charset="0"/>
              </a:defRPr>
            </a:lvl7pPr>
            <a:lvl8pPr marL="3429000" indent="-228600" defTabSz="895350" eaLnBrk="0" fontAlgn="base" hangingPunct="0">
              <a:spcBef>
                <a:spcPct val="0"/>
              </a:spcBef>
              <a:spcAft>
                <a:spcPct val="0"/>
              </a:spcAft>
              <a:defRPr sz="2400">
                <a:solidFill>
                  <a:schemeClr val="tx1"/>
                </a:solidFill>
                <a:latin typeface="Times New Roman" pitchFamily="18" charset="0"/>
              </a:defRPr>
            </a:lvl8pPr>
            <a:lvl9pPr marL="3886200" indent="-228600" defTabSz="895350" eaLnBrk="0" fontAlgn="base" hangingPunct="0">
              <a:spcBef>
                <a:spcPct val="0"/>
              </a:spcBef>
              <a:spcAft>
                <a:spcPct val="0"/>
              </a:spcAft>
              <a:defRPr sz="2400">
                <a:solidFill>
                  <a:schemeClr val="tx1"/>
                </a:solidFill>
                <a:latin typeface="Times New Roman" pitchFamily="18" charset="0"/>
              </a:defRPr>
            </a:lvl9pPr>
          </a:lstStyle>
          <a:p>
            <a:pPr>
              <a:spcBef>
                <a:spcPct val="20000"/>
              </a:spcBef>
              <a:defRPr/>
            </a:pPr>
            <a:r>
              <a:rPr lang="en-GB" altLang="zh-TW" sz="3900" b="1" dirty="0" smtClean="0">
                <a:solidFill>
                  <a:srgbClr val="000066"/>
                </a:solidFill>
                <a:latin typeface="Arial" charset="0"/>
                <a:ea typeface="新細明體" pitchFamily="18" charset="-120"/>
              </a:rPr>
              <a:t>Publish-Subscribe Model for Data Exchange (CDX)</a:t>
            </a:r>
          </a:p>
          <a:p>
            <a:pPr>
              <a:spcBef>
                <a:spcPct val="50000"/>
              </a:spcBef>
              <a:defRPr/>
            </a:pPr>
            <a:r>
              <a:rPr lang="en-US" altLang="zh-TW" sz="3000" dirty="0">
                <a:latin typeface="Calibri" pitchFamily="34" charset="0"/>
                <a:ea typeface="新細明體" pitchFamily="18" charset="-120"/>
              </a:rPr>
              <a:t>The Central Data </a:t>
            </a:r>
            <a:r>
              <a:rPr lang="en-US" altLang="zh-TW" sz="3000" dirty="0" err="1">
                <a:latin typeface="Calibri" pitchFamily="34" charset="0"/>
                <a:ea typeface="新細明體" pitchFamily="18" charset="-120"/>
              </a:rPr>
              <a:t>eXchange</a:t>
            </a:r>
            <a:r>
              <a:rPr lang="en-US" altLang="zh-TW" sz="3000" dirty="0">
                <a:latin typeface="Calibri" pitchFamily="34" charset="0"/>
                <a:ea typeface="新細明體" pitchFamily="18" charset="-120"/>
              </a:rPr>
              <a:t> (CDX) which provides a publish-subscribe solution for effective information delivery among these agencies. CDX enables TEPA and participating agencies to work with stakeholders - including local governments - to enable streamlined, electronic submission of data via the Internet. CDX also provides the capability for submitters to access their data through the use of web services.</a:t>
            </a:r>
            <a:r>
              <a:rPr lang="en-GB" altLang="zh-TW" sz="3000" dirty="0" smtClean="0">
                <a:latin typeface="Calibri" pitchFamily="34" charset="0"/>
                <a:ea typeface="新細明體" pitchFamily="18" charset="-120"/>
              </a:rPr>
              <a:t> </a:t>
            </a:r>
          </a:p>
          <a:p>
            <a:pPr>
              <a:spcBef>
                <a:spcPct val="50000"/>
              </a:spcBef>
              <a:defRPr/>
            </a:pPr>
            <a:r>
              <a:rPr lang="en-US" altLang="zh-TW" sz="3000" dirty="0">
                <a:latin typeface="Calibri" pitchFamily="34" charset="0"/>
                <a:ea typeface="新細明體" pitchFamily="18" charset="-120"/>
              </a:rPr>
              <a:t>Data that exchange through a publish-subscribe approach requires the senders to publish data without explicitly specifying recipients or having knowledge of intended recipients.  Similarly, receivers must receive only those data that the subscriber has registered an interest in.  Figure 2 illustrates the publish and subscribe functionality of CDX.  It provides participants with the ability to</a:t>
            </a:r>
            <a:r>
              <a:rPr lang="en-US" altLang="zh-TW" sz="3000" dirty="0" smtClean="0">
                <a:latin typeface="Calibri" pitchFamily="34" charset="0"/>
                <a:ea typeface="新細明體" pitchFamily="18" charset="-120"/>
              </a:rPr>
              <a:t>:</a:t>
            </a:r>
          </a:p>
          <a:p>
            <a:pPr marL="266700" indent="-266700">
              <a:spcBef>
                <a:spcPct val="50000"/>
              </a:spcBef>
              <a:buFont typeface="Arial" charset="0"/>
              <a:buChar char="•"/>
              <a:defRPr/>
            </a:pPr>
            <a:r>
              <a:rPr lang="en-US" altLang="zh-TW" sz="3000" dirty="0" smtClean="0">
                <a:latin typeface="Calibri" pitchFamily="34" charset="0"/>
                <a:ea typeface="新細明體" pitchFamily="18" charset="-120"/>
              </a:rPr>
              <a:t>Submit </a:t>
            </a:r>
            <a:r>
              <a:rPr lang="en-US" altLang="zh-TW" sz="3000" dirty="0">
                <a:latin typeface="Calibri" pitchFamily="34" charset="0"/>
                <a:ea typeface="新細明體" pitchFamily="18" charset="-120"/>
              </a:rPr>
              <a:t>and receive data through one centralized point, in a variety of formats including Webs Forms, XML, or flat-file.</a:t>
            </a:r>
          </a:p>
          <a:p>
            <a:pPr marL="266700" indent="-266700">
              <a:spcBef>
                <a:spcPct val="50000"/>
              </a:spcBef>
              <a:buFont typeface="Arial" charset="0"/>
              <a:buChar char="•"/>
              <a:defRPr/>
            </a:pPr>
            <a:r>
              <a:rPr lang="en-US" altLang="zh-TW" sz="3000" dirty="0" smtClean="0">
                <a:latin typeface="Calibri" pitchFamily="34" charset="0"/>
                <a:ea typeface="新細明體" pitchFamily="18" charset="-120"/>
              </a:rPr>
              <a:t>Utilize </a:t>
            </a:r>
            <a:r>
              <a:rPr lang="en-US" altLang="zh-TW" sz="3000" dirty="0">
                <a:latin typeface="Calibri" pitchFamily="34" charset="0"/>
                <a:ea typeface="新細明體" pitchFamily="18" charset="-120"/>
              </a:rPr>
              <a:t>publishing services to share information collected by other stakeholders and exchange data with target systems using web services</a:t>
            </a:r>
            <a:r>
              <a:rPr lang="en-US" altLang="zh-TW" sz="3000" dirty="0" smtClean="0">
                <a:latin typeface="Calibri" pitchFamily="34" charset="0"/>
                <a:ea typeface="新細明體" pitchFamily="18" charset="-120"/>
              </a:rPr>
              <a:t>.</a:t>
            </a:r>
          </a:p>
        </p:txBody>
      </p:sp>
      <p:pic>
        <p:nvPicPr>
          <p:cNvPr id="2060" name="Picture 103" descr="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02813" y="3757613"/>
            <a:ext cx="1544637" cy="1328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1" name="Line 104"/>
          <p:cNvSpPr>
            <a:spLocks noChangeShapeType="1"/>
          </p:cNvSpPr>
          <p:nvPr/>
        </p:nvSpPr>
        <p:spPr bwMode="auto">
          <a:xfrm>
            <a:off x="24249063" y="3490913"/>
            <a:ext cx="0" cy="1655762"/>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2062" name="Text Box 105"/>
          <p:cNvSpPr txBox="1">
            <a:spLocks noChangeArrowheads="1"/>
          </p:cNvSpPr>
          <p:nvPr/>
        </p:nvSpPr>
        <p:spPr bwMode="auto">
          <a:xfrm>
            <a:off x="24249063" y="3527425"/>
            <a:ext cx="4248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95350">
              <a:defRPr sz="2400">
                <a:solidFill>
                  <a:schemeClr val="tx1"/>
                </a:solidFill>
                <a:latin typeface="Times New Roman" pitchFamily="18" charset="0"/>
              </a:defRPr>
            </a:lvl1pPr>
            <a:lvl2pPr marL="742950" indent="-285750" defTabSz="895350">
              <a:defRPr sz="2400">
                <a:solidFill>
                  <a:schemeClr val="tx1"/>
                </a:solidFill>
                <a:latin typeface="Times New Roman" pitchFamily="18" charset="0"/>
              </a:defRPr>
            </a:lvl2pPr>
            <a:lvl3pPr marL="1143000" indent="-228600" defTabSz="895350">
              <a:defRPr sz="2400">
                <a:solidFill>
                  <a:schemeClr val="tx1"/>
                </a:solidFill>
                <a:latin typeface="Times New Roman" pitchFamily="18" charset="0"/>
              </a:defRPr>
            </a:lvl3pPr>
            <a:lvl4pPr marL="1600200" indent="-228600" defTabSz="895350">
              <a:defRPr sz="2400">
                <a:solidFill>
                  <a:schemeClr val="tx1"/>
                </a:solidFill>
                <a:latin typeface="Times New Roman" pitchFamily="18" charset="0"/>
              </a:defRPr>
            </a:lvl4pPr>
            <a:lvl5pPr marL="2057400" indent="-228600" defTabSz="895350">
              <a:defRPr sz="2400">
                <a:solidFill>
                  <a:schemeClr val="tx1"/>
                </a:solidFill>
                <a:latin typeface="Times New Roman" pitchFamily="18" charset="0"/>
              </a:defRPr>
            </a:lvl5pPr>
            <a:lvl6pPr marL="2514600" indent="-228600" defTabSz="895350" eaLnBrk="0" fontAlgn="base" hangingPunct="0">
              <a:spcBef>
                <a:spcPct val="0"/>
              </a:spcBef>
              <a:spcAft>
                <a:spcPct val="0"/>
              </a:spcAft>
              <a:defRPr sz="2400">
                <a:solidFill>
                  <a:schemeClr val="tx1"/>
                </a:solidFill>
                <a:latin typeface="Times New Roman" pitchFamily="18" charset="0"/>
              </a:defRPr>
            </a:lvl6pPr>
            <a:lvl7pPr marL="2971800" indent="-228600" defTabSz="895350" eaLnBrk="0" fontAlgn="base" hangingPunct="0">
              <a:spcBef>
                <a:spcPct val="0"/>
              </a:spcBef>
              <a:spcAft>
                <a:spcPct val="0"/>
              </a:spcAft>
              <a:defRPr sz="2400">
                <a:solidFill>
                  <a:schemeClr val="tx1"/>
                </a:solidFill>
                <a:latin typeface="Times New Roman" pitchFamily="18" charset="0"/>
              </a:defRPr>
            </a:lvl7pPr>
            <a:lvl8pPr marL="3429000" indent="-228600" defTabSz="895350" eaLnBrk="0" fontAlgn="base" hangingPunct="0">
              <a:spcBef>
                <a:spcPct val="0"/>
              </a:spcBef>
              <a:spcAft>
                <a:spcPct val="0"/>
              </a:spcAft>
              <a:defRPr sz="2400">
                <a:solidFill>
                  <a:schemeClr val="tx1"/>
                </a:solidFill>
                <a:latin typeface="Times New Roman" pitchFamily="18" charset="0"/>
              </a:defRPr>
            </a:lvl8pPr>
            <a:lvl9pPr marL="3886200" indent="-228600" defTabSz="895350" eaLnBrk="0" fontAlgn="base" hangingPunct="0">
              <a:spcBef>
                <a:spcPct val="0"/>
              </a:spcBef>
              <a:spcAft>
                <a:spcPct val="0"/>
              </a:spcAft>
              <a:defRPr sz="2400">
                <a:solidFill>
                  <a:schemeClr val="tx1"/>
                </a:solidFill>
                <a:latin typeface="Times New Roman" pitchFamily="18" charset="0"/>
              </a:defRPr>
            </a:lvl9pPr>
          </a:lstStyle>
          <a:p>
            <a:r>
              <a:rPr lang="zh-TW" altLang="en-US" sz="4000" dirty="0">
                <a:solidFill>
                  <a:srgbClr val="0066CC"/>
                </a:solidFill>
                <a:latin typeface="文鼎粗圓" pitchFamily="49" charset="-120"/>
                <a:ea typeface="文鼎粗圓" pitchFamily="49" charset="-120"/>
              </a:rPr>
              <a:t>行政院環境保護署</a:t>
            </a:r>
          </a:p>
        </p:txBody>
      </p:sp>
      <p:sp>
        <p:nvSpPr>
          <p:cNvPr id="2063" name="Text Box 106"/>
          <p:cNvSpPr txBox="1">
            <a:spLocks noChangeArrowheads="1"/>
          </p:cNvSpPr>
          <p:nvPr/>
        </p:nvSpPr>
        <p:spPr bwMode="auto">
          <a:xfrm>
            <a:off x="24249063" y="4210050"/>
            <a:ext cx="5238750"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895350">
              <a:defRPr sz="2400">
                <a:solidFill>
                  <a:schemeClr val="tx1"/>
                </a:solidFill>
                <a:latin typeface="Times New Roman" pitchFamily="18" charset="0"/>
              </a:defRPr>
            </a:lvl1pPr>
            <a:lvl2pPr marL="742950" indent="-285750" defTabSz="895350">
              <a:defRPr sz="2400">
                <a:solidFill>
                  <a:schemeClr val="tx1"/>
                </a:solidFill>
                <a:latin typeface="Times New Roman" pitchFamily="18" charset="0"/>
              </a:defRPr>
            </a:lvl2pPr>
            <a:lvl3pPr marL="1143000" indent="-228600" defTabSz="895350">
              <a:defRPr sz="2400">
                <a:solidFill>
                  <a:schemeClr val="tx1"/>
                </a:solidFill>
                <a:latin typeface="Times New Roman" pitchFamily="18" charset="0"/>
              </a:defRPr>
            </a:lvl3pPr>
            <a:lvl4pPr marL="1600200" indent="-228600" defTabSz="895350">
              <a:defRPr sz="2400">
                <a:solidFill>
                  <a:schemeClr val="tx1"/>
                </a:solidFill>
                <a:latin typeface="Times New Roman" pitchFamily="18" charset="0"/>
              </a:defRPr>
            </a:lvl4pPr>
            <a:lvl5pPr marL="2057400" indent="-228600" defTabSz="895350">
              <a:defRPr sz="2400">
                <a:solidFill>
                  <a:schemeClr val="tx1"/>
                </a:solidFill>
                <a:latin typeface="Times New Roman" pitchFamily="18" charset="0"/>
              </a:defRPr>
            </a:lvl5pPr>
            <a:lvl6pPr marL="2514600" indent="-228600" defTabSz="895350" eaLnBrk="0" fontAlgn="base" hangingPunct="0">
              <a:spcBef>
                <a:spcPct val="0"/>
              </a:spcBef>
              <a:spcAft>
                <a:spcPct val="0"/>
              </a:spcAft>
              <a:defRPr sz="2400">
                <a:solidFill>
                  <a:schemeClr val="tx1"/>
                </a:solidFill>
                <a:latin typeface="Times New Roman" pitchFamily="18" charset="0"/>
              </a:defRPr>
            </a:lvl6pPr>
            <a:lvl7pPr marL="2971800" indent="-228600" defTabSz="895350" eaLnBrk="0" fontAlgn="base" hangingPunct="0">
              <a:spcBef>
                <a:spcPct val="0"/>
              </a:spcBef>
              <a:spcAft>
                <a:spcPct val="0"/>
              </a:spcAft>
              <a:defRPr sz="2400">
                <a:solidFill>
                  <a:schemeClr val="tx1"/>
                </a:solidFill>
                <a:latin typeface="Times New Roman" pitchFamily="18" charset="0"/>
              </a:defRPr>
            </a:lvl7pPr>
            <a:lvl8pPr marL="3429000" indent="-228600" defTabSz="895350" eaLnBrk="0" fontAlgn="base" hangingPunct="0">
              <a:spcBef>
                <a:spcPct val="0"/>
              </a:spcBef>
              <a:spcAft>
                <a:spcPct val="0"/>
              </a:spcAft>
              <a:defRPr sz="2400">
                <a:solidFill>
                  <a:schemeClr val="tx1"/>
                </a:solidFill>
                <a:latin typeface="Times New Roman" pitchFamily="18" charset="0"/>
              </a:defRPr>
            </a:lvl8pPr>
            <a:lvl9pPr marL="3886200" indent="-228600" defTabSz="895350" eaLnBrk="0" fontAlgn="base" hangingPunct="0">
              <a:spcBef>
                <a:spcPct val="0"/>
              </a:spcBef>
              <a:spcAft>
                <a:spcPct val="0"/>
              </a:spcAft>
              <a:defRPr sz="2400">
                <a:solidFill>
                  <a:schemeClr val="tx1"/>
                </a:solidFill>
                <a:latin typeface="Times New Roman" pitchFamily="18" charset="0"/>
              </a:defRPr>
            </a:lvl9pPr>
          </a:lstStyle>
          <a:p>
            <a:pPr>
              <a:lnSpc>
                <a:spcPct val="90000"/>
              </a:lnSpc>
            </a:pPr>
            <a:r>
              <a:rPr lang="en-US" altLang="zh-TW">
                <a:solidFill>
                  <a:srgbClr val="0066CC"/>
                </a:solidFill>
                <a:ea typeface="新細明體" pitchFamily="18" charset="-120"/>
              </a:rPr>
              <a:t>Environmental Protection Administration</a:t>
            </a:r>
          </a:p>
          <a:p>
            <a:pPr>
              <a:lnSpc>
                <a:spcPct val="90000"/>
              </a:lnSpc>
            </a:pPr>
            <a:r>
              <a:rPr lang="en-US" altLang="zh-TW">
                <a:solidFill>
                  <a:srgbClr val="0066CC"/>
                </a:solidFill>
                <a:ea typeface="新細明體" pitchFamily="18" charset="-120"/>
              </a:rPr>
              <a:t>Executive Yuan, Taiwan, R.O.C.</a:t>
            </a:r>
          </a:p>
        </p:txBody>
      </p:sp>
      <p:pic>
        <p:nvPicPr>
          <p:cNvPr id="2064" name="Picture 107" descr="09102210558b0c43e665d15500"/>
          <p:cNvPicPr>
            <a:picLocks noChangeAspect="1" noChangeArrowheads="1"/>
          </p:cNvPicPr>
          <p:nvPr/>
        </p:nvPicPr>
        <p:blipFill>
          <a:blip r:embed="rId3">
            <a:extLst>
              <a:ext uri="{28A0092B-C50C-407E-A947-70E740481C1C}">
                <a14:useLocalDpi xmlns:a14="http://schemas.microsoft.com/office/drawing/2010/main" val="0"/>
              </a:ext>
            </a:extLst>
          </a:blip>
          <a:srcRect l="8478" r="9073"/>
          <a:stretch>
            <a:fillRect/>
          </a:stretch>
        </p:blipFill>
        <p:spPr bwMode="auto">
          <a:xfrm>
            <a:off x="20989925" y="3887788"/>
            <a:ext cx="1514475" cy="1096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5" name="Picture 109" descr="圖片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78277" y="32661871"/>
            <a:ext cx="10513390" cy="452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6" name="Text Box 40"/>
          <p:cNvSpPr txBox="1">
            <a:spLocks noChangeArrowheads="1"/>
          </p:cNvSpPr>
          <p:nvPr/>
        </p:nvSpPr>
        <p:spPr bwMode="auto">
          <a:xfrm>
            <a:off x="1116013" y="38812788"/>
            <a:ext cx="14136971" cy="2808287"/>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180000" tIns="180000" rIns="180000" bIns="180000"/>
          <a:lstStyle>
            <a:lvl1pPr defTabSz="895350">
              <a:defRPr sz="2400">
                <a:solidFill>
                  <a:schemeClr val="tx1"/>
                </a:solidFill>
                <a:latin typeface="Times New Roman" pitchFamily="18" charset="0"/>
              </a:defRPr>
            </a:lvl1pPr>
            <a:lvl2pPr marL="742950" indent="-285750" defTabSz="895350">
              <a:defRPr sz="2400">
                <a:solidFill>
                  <a:schemeClr val="tx1"/>
                </a:solidFill>
                <a:latin typeface="Times New Roman" pitchFamily="18" charset="0"/>
              </a:defRPr>
            </a:lvl2pPr>
            <a:lvl3pPr marL="1143000" indent="-228600" defTabSz="895350">
              <a:defRPr sz="2400">
                <a:solidFill>
                  <a:schemeClr val="tx1"/>
                </a:solidFill>
                <a:latin typeface="Times New Roman" pitchFamily="18" charset="0"/>
              </a:defRPr>
            </a:lvl3pPr>
            <a:lvl4pPr marL="1600200" indent="-228600" defTabSz="895350">
              <a:defRPr sz="2400">
                <a:solidFill>
                  <a:schemeClr val="tx1"/>
                </a:solidFill>
                <a:latin typeface="Times New Roman" pitchFamily="18" charset="0"/>
              </a:defRPr>
            </a:lvl4pPr>
            <a:lvl5pPr marL="2057400" indent="-228600" defTabSz="895350">
              <a:defRPr sz="2400">
                <a:solidFill>
                  <a:schemeClr val="tx1"/>
                </a:solidFill>
                <a:latin typeface="Times New Roman" pitchFamily="18" charset="0"/>
              </a:defRPr>
            </a:lvl5pPr>
            <a:lvl6pPr marL="2514600" indent="-228600" defTabSz="895350" eaLnBrk="0" fontAlgn="base" hangingPunct="0">
              <a:spcBef>
                <a:spcPct val="0"/>
              </a:spcBef>
              <a:spcAft>
                <a:spcPct val="0"/>
              </a:spcAft>
              <a:defRPr sz="2400">
                <a:solidFill>
                  <a:schemeClr val="tx1"/>
                </a:solidFill>
                <a:latin typeface="Times New Roman" pitchFamily="18" charset="0"/>
              </a:defRPr>
            </a:lvl6pPr>
            <a:lvl7pPr marL="2971800" indent="-228600" defTabSz="895350" eaLnBrk="0" fontAlgn="base" hangingPunct="0">
              <a:spcBef>
                <a:spcPct val="0"/>
              </a:spcBef>
              <a:spcAft>
                <a:spcPct val="0"/>
              </a:spcAft>
              <a:defRPr sz="2400">
                <a:solidFill>
                  <a:schemeClr val="tx1"/>
                </a:solidFill>
                <a:latin typeface="Times New Roman" pitchFamily="18" charset="0"/>
              </a:defRPr>
            </a:lvl7pPr>
            <a:lvl8pPr marL="3429000" indent="-228600" defTabSz="895350" eaLnBrk="0" fontAlgn="base" hangingPunct="0">
              <a:spcBef>
                <a:spcPct val="0"/>
              </a:spcBef>
              <a:spcAft>
                <a:spcPct val="0"/>
              </a:spcAft>
              <a:defRPr sz="2400">
                <a:solidFill>
                  <a:schemeClr val="tx1"/>
                </a:solidFill>
                <a:latin typeface="Times New Roman" pitchFamily="18" charset="0"/>
              </a:defRPr>
            </a:lvl8pPr>
            <a:lvl9pPr marL="3886200" indent="-228600" defTabSz="89535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n-AU" altLang="zh-TW" sz="3400" b="1" dirty="0">
                <a:solidFill>
                  <a:srgbClr val="000066"/>
                </a:solidFill>
                <a:latin typeface="Arial" charset="0"/>
                <a:ea typeface="新細明體" pitchFamily="18" charset="-120"/>
              </a:rPr>
              <a:t>Contact:</a:t>
            </a:r>
            <a:r>
              <a:rPr lang="en-AU" altLang="zh-TW" sz="3200" b="1" dirty="0">
                <a:solidFill>
                  <a:srgbClr val="000066"/>
                </a:solidFill>
                <a:latin typeface="Arial" charset="0"/>
                <a:ea typeface="新細明體" pitchFamily="18" charset="-120"/>
              </a:rPr>
              <a:t> </a:t>
            </a:r>
          </a:p>
          <a:p>
            <a:pPr>
              <a:lnSpc>
                <a:spcPct val="80000"/>
              </a:lnSpc>
              <a:spcBef>
                <a:spcPct val="50000"/>
              </a:spcBef>
            </a:pPr>
            <a:r>
              <a:rPr lang="en-AU" altLang="zh-TW" sz="3200" dirty="0">
                <a:solidFill>
                  <a:srgbClr val="000066"/>
                </a:solidFill>
                <a:latin typeface="Calibri" pitchFamily="34" charset="0"/>
                <a:ea typeface="新細明體" pitchFamily="18" charset="-120"/>
              </a:rPr>
              <a:t> Phone: +886-2-23117722 ext. 2340, </a:t>
            </a:r>
            <a:r>
              <a:rPr lang="en-AU" altLang="zh-TW" sz="3200" dirty="0" smtClean="0">
                <a:solidFill>
                  <a:srgbClr val="000066"/>
                </a:solidFill>
                <a:latin typeface="Calibri" pitchFamily="34" charset="0"/>
                <a:ea typeface="新細明體" pitchFamily="18" charset="-120"/>
              </a:rPr>
              <a:t>2700</a:t>
            </a:r>
            <a:r>
              <a:rPr lang="en-AU" altLang="zh-TW" sz="3200" dirty="0">
                <a:solidFill>
                  <a:srgbClr val="000066"/>
                </a:solidFill>
                <a:latin typeface="Calibri" pitchFamily="34" charset="0"/>
                <a:ea typeface="新細明體" pitchFamily="18" charset="-120"/>
              </a:rPr>
              <a:t/>
            </a:r>
            <a:br>
              <a:rPr lang="en-AU" altLang="zh-TW" sz="3200" dirty="0">
                <a:solidFill>
                  <a:srgbClr val="000066"/>
                </a:solidFill>
                <a:latin typeface="Calibri" pitchFamily="34" charset="0"/>
                <a:ea typeface="新細明體" pitchFamily="18" charset="-120"/>
              </a:rPr>
            </a:br>
            <a:r>
              <a:rPr lang="en-AU" altLang="zh-TW" sz="3200" dirty="0">
                <a:solidFill>
                  <a:srgbClr val="000066"/>
                </a:solidFill>
                <a:latin typeface="Calibri" pitchFamily="34" charset="0"/>
                <a:ea typeface="新細明體" pitchFamily="18" charset="-120"/>
              </a:rPr>
              <a:t> Email: </a:t>
            </a:r>
            <a:r>
              <a:rPr lang="en-AU" altLang="zh-TW" sz="3200" dirty="0" smtClean="0">
                <a:solidFill>
                  <a:srgbClr val="000066"/>
                </a:solidFill>
                <a:latin typeface="Calibri" pitchFamily="34" charset="0"/>
                <a:ea typeface="新細明體" pitchFamily="18" charset="-120"/>
              </a:rPr>
              <a:t>sumhuang@epa.gov.tw, </a:t>
            </a:r>
            <a:r>
              <a:rPr lang="en-AU" altLang="zh-TW" sz="3200" dirty="0">
                <a:solidFill>
                  <a:srgbClr val="000066"/>
                </a:solidFill>
                <a:latin typeface="Calibri" pitchFamily="34" charset="0"/>
                <a:ea typeface="新細明體" pitchFamily="18" charset="-120"/>
              </a:rPr>
              <a:t>ycchu@epa.gov.tw  </a:t>
            </a:r>
            <a:br>
              <a:rPr lang="en-AU" altLang="zh-TW" sz="3200" dirty="0">
                <a:solidFill>
                  <a:srgbClr val="000066"/>
                </a:solidFill>
                <a:latin typeface="Calibri" pitchFamily="34" charset="0"/>
                <a:ea typeface="新細明體" pitchFamily="18" charset="-120"/>
              </a:rPr>
            </a:br>
            <a:r>
              <a:rPr lang="en-AU" altLang="zh-TW" sz="3200" dirty="0">
                <a:solidFill>
                  <a:srgbClr val="000066"/>
                </a:solidFill>
                <a:latin typeface="Calibri" pitchFamily="34" charset="0"/>
                <a:ea typeface="新細明體" pitchFamily="18" charset="-120"/>
              </a:rPr>
              <a:t> Web: http://www.epa.gov.tw</a:t>
            </a:r>
            <a:br>
              <a:rPr lang="en-AU" altLang="zh-TW" sz="3200" dirty="0">
                <a:solidFill>
                  <a:srgbClr val="000066"/>
                </a:solidFill>
                <a:latin typeface="Calibri" pitchFamily="34" charset="0"/>
                <a:ea typeface="新細明體" pitchFamily="18" charset="-120"/>
              </a:rPr>
            </a:br>
            <a:r>
              <a:rPr lang="en-AU" altLang="zh-TW" sz="3200" dirty="0">
                <a:solidFill>
                  <a:srgbClr val="000066"/>
                </a:solidFill>
                <a:latin typeface="Calibri" pitchFamily="34" charset="0"/>
                <a:ea typeface="新細明體" pitchFamily="18" charset="-120"/>
              </a:rPr>
              <a:t> </a:t>
            </a:r>
            <a:r>
              <a:rPr lang="en-AU" altLang="zh-TW" sz="3200" dirty="0" err="1">
                <a:solidFill>
                  <a:srgbClr val="000066"/>
                </a:solidFill>
                <a:latin typeface="Calibri" pitchFamily="34" charset="0"/>
                <a:ea typeface="新細明體" pitchFamily="18" charset="-120"/>
              </a:rPr>
              <a:t>Addr</a:t>
            </a:r>
            <a:r>
              <a:rPr lang="en-AU" altLang="zh-TW" sz="3200" dirty="0">
                <a:solidFill>
                  <a:srgbClr val="000066"/>
                </a:solidFill>
                <a:latin typeface="Calibri" pitchFamily="34" charset="0"/>
                <a:ea typeface="新細明體" pitchFamily="18" charset="-120"/>
              </a:rPr>
              <a:t>: </a:t>
            </a:r>
            <a:r>
              <a:rPr lang="en-AU" altLang="zh-TW" sz="3200" dirty="0" smtClean="0">
                <a:solidFill>
                  <a:srgbClr val="000066"/>
                </a:solidFill>
                <a:latin typeface="Calibri" pitchFamily="34" charset="0"/>
                <a:ea typeface="新細明體" pitchFamily="18" charset="-120"/>
              </a:rPr>
              <a:t>83, </a:t>
            </a:r>
            <a:r>
              <a:rPr lang="en-AU" altLang="zh-TW" sz="3200" dirty="0">
                <a:solidFill>
                  <a:srgbClr val="000066"/>
                </a:solidFill>
                <a:latin typeface="Calibri" pitchFamily="34" charset="0"/>
                <a:ea typeface="新細明體" pitchFamily="18" charset="-120"/>
              </a:rPr>
              <a:t>Section 1, </a:t>
            </a:r>
            <a:r>
              <a:rPr lang="en-AU" altLang="zh-TW" sz="3200" dirty="0" err="1">
                <a:solidFill>
                  <a:srgbClr val="000066"/>
                </a:solidFill>
                <a:latin typeface="Calibri" pitchFamily="34" charset="0"/>
                <a:ea typeface="新細明體" pitchFamily="18" charset="-120"/>
              </a:rPr>
              <a:t>Zhonghua</a:t>
            </a:r>
            <a:r>
              <a:rPr lang="en-AU" altLang="zh-TW" sz="3200" dirty="0">
                <a:solidFill>
                  <a:srgbClr val="000066"/>
                </a:solidFill>
                <a:latin typeface="Calibri" pitchFamily="34" charset="0"/>
                <a:ea typeface="新細明體" pitchFamily="18" charset="-120"/>
              </a:rPr>
              <a:t> Rd, Taipei, 10042, Taiwan (R.O.C.)</a:t>
            </a:r>
          </a:p>
          <a:p>
            <a:pPr>
              <a:spcBef>
                <a:spcPct val="50000"/>
              </a:spcBef>
            </a:pPr>
            <a:endParaRPr lang="en-US" altLang="zh-TW" sz="3200" dirty="0">
              <a:solidFill>
                <a:srgbClr val="000066"/>
              </a:solidFill>
              <a:latin typeface="Calibri" pitchFamily="34" charset="0"/>
              <a:ea typeface="新細明體" pitchFamily="18" charset="-120"/>
            </a:endParaRPr>
          </a:p>
        </p:txBody>
      </p:sp>
      <p:sp>
        <p:nvSpPr>
          <p:cNvPr id="2067" name="Text Box 71"/>
          <p:cNvSpPr txBox="1">
            <a:spLocks noChangeArrowheads="1"/>
          </p:cNvSpPr>
          <p:nvPr/>
        </p:nvSpPr>
        <p:spPr bwMode="auto">
          <a:xfrm>
            <a:off x="3036967" y="37286162"/>
            <a:ext cx="10248721" cy="1204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92" tIns="352692" rIns="352692" bIns="352692">
            <a:spAutoFit/>
          </a:bodyPr>
          <a:lstStyle>
            <a:lvl1pPr defTabSz="895350">
              <a:defRPr sz="2400">
                <a:solidFill>
                  <a:schemeClr val="tx1"/>
                </a:solidFill>
                <a:latin typeface="Times New Roman" pitchFamily="18" charset="0"/>
              </a:defRPr>
            </a:lvl1pPr>
            <a:lvl2pPr marL="742950" indent="-285750" defTabSz="895350">
              <a:defRPr sz="2400">
                <a:solidFill>
                  <a:schemeClr val="tx1"/>
                </a:solidFill>
                <a:latin typeface="Times New Roman" pitchFamily="18" charset="0"/>
              </a:defRPr>
            </a:lvl2pPr>
            <a:lvl3pPr marL="1143000" indent="-228600" defTabSz="895350">
              <a:defRPr sz="2400">
                <a:solidFill>
                  <a:schemeClr val="tx1"/>
                </a:solidFill>
                <a:latin typeface="Times New Roman" pitchFamily="18" charset="0"/>
              </a:defRPr>
            </a:lvl3pPr>
            <a:lvl4pPr marL="1600200" indent="-228600" defTabSz="895350">
              <a:defRPr sz="2400">
                <a:solidFill>
                  <a:schemeClr val="tx1"/>
                </a:solidFill>
                <a:latin typeface="Times New Roman" pitchFamily="18" charset="0"/>
              </a:defRPr>
            </a:lvl4pPr>
            <a:lvl5pPr marL="2057400" indent="-228600" defTabSz="895350">
              <a:defRPr sz="2400">
                <a:solidFill>
                  <a:schemeClr val="tx1"/>
                </a:solidFill>
                <a:latin typeface="Times New Roman" pitchFamily="18" charset="0"/>
              </a:defRPr>
            </a:lvl5pPr>
            <a:lvl6pPr marL="2514600" indent="-228600" defTabSz="895350" eaLnBrk="0" fontAlgn="base" hangingPunct="0">
              <a:spcBef>
                <a:spcPct val="0"/>
              </a:spcBef>
              <a:spcAft>
                <a:spcPct val="0"/>
              </a:spcAft>
              <a:defRPr sz="2400">
                <a:solidFill>
                  <a:schemeClr val="tx1"/>
                </a:solidFill>
                <a:latin typeface="Times New Roman" pitchFamily="18" charset="0"/>
              </a:defRPr>
            </a:lvl6pPr>
            <a:lvl7pPr marL="2971800" indent="-228600" defTabSz="895350" eaLnBrk="0" fontAlgn="base" hangingPunct="0">
              <a:spcBef>
                <a:spcPct val="0"/>
              </a:spcBef>
              <a:spcAft>
                <a:spcPct val="0"/>
              </a:spcAft>
              <a:defRPr sz="2400">
                <a:solidFill>
                  <a:schemeClr val="tx1"/>
                </a:solidFill>
                <a:latin typeface="Times New Roman" pitchFamily="18" charset="0"/>
              </a:defRPr>
            </a:lvl7pPr>
            <a:lvl8pPr marL="3429000" indent="-228600" defTabSz="895350" eaLnBrk="0" fontAlgn="base" hangingPunct="0">
              <a:spcBef>
                <a:spcPct val="0"/>
              </a:spcBef>
              <a:spcAft>
                <a:spcPct val="0"/>
              </a:spcAft>
              <a:defRPr sz="2400">
                <a:solidFill>
                  <a:schemeClr val="tx1"/>
                </a:solidFill>
                <a:latin typeface="Times New Roman" pitchFamily="18" charset="0"/>
              </a:defRPr>
            </a:lvl8pPr>
            <a:lvl9pPr marL="3886200" indent="-228600" defTabSz="89535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n-GB" altLang="zh-TW" sz="3200" dirty="0" smtClean="0">
                <a:latin typeface="Calibri" panose="020F0502020204030204" pitchFamily="34" charset="0"/>
                <a:ea typeface="新細明體" pitchFamily="18" charset="-120"/>
              </a:rPr>
              <a:t>Figure </a:t>
            </a:r>
            <a:r>
              <a:rPr lang="en-GB" altLang="zh-TW" sz="3200" dirty="0">
                <a:latin typeface="Calibri" panose="020F0502020204030204" pitchFamily="34" charset="0"/>
                <a:ea typeface="新細明體" pitchFamily="18" charset="-120"/>
              </a:rPr>
              <a:t>2: The publish and subscribe functionality of CDX </a:t>
            </a:r>
            <a:endParaRPr lang="en-AU" altLang="zh-TW" sz="3200" b="1" dirty="0">
              <a:latin typeface="Calibri" panose="020F0502020204030204" pitchFamily="34" charset="0"/>
              <a:ea typeface="新細明體" pitchFamily="18" charset="-120"/>
            </a:endParaRPr>
          </a:p>
        </p:txBody>
      </p:sp>
      <p:pic>
        <p:nvPicPr>
          <p:cNvPr id="1026" name="Picture 2" descr="business model-new"/>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10876" y="11138392"/>
            <a:ext cx="16684216" cy="10080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大黑丸"/>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37689" y="33447728"/>
            <a:ext cx="8135449" cy="474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98"/>
          <p:cNvSpPr txBox="1">
            <a:spLocks noChangeArrowheads="1"/>
          </p:cNvSpPr>
          <p:nvPr/>
        </p:nvSpPr>
        <p:spPr bwMode="auto">
          <a:xfrm>
            <a:off x="15589250" y="6456035"/>
            <a:ext cx="13718244" cy="4273134"/>
          </a:xfrm>
          <a:prstGeom prst="rect">
            <a:avLst/>
          </a:prstGeom>
          <a:noFill/>
          <a:ln>
            <a:noFill/>
            <a:prstDash val="sysDash"/>
          </a:ln>
          <a:extLst/>
        </p:spPr>
        <p:txBody>
          <a:bodyPr lIns="352692" tIns="352692" rIns="352692" bIns="352692"/>
          <a:lstStyle>
            <a:lvl1pPr defTabSz="895350">
              <a:defRPr sz="2400">
                <a:solidFill>
                  <a:schemeClr val="tx1"/>
                </a:solidFill>
                <a:latin typeface="Times New Roman" pitchFamily="18" charset="0"/>
              </a:defRPr>
            </a:lvl1pPr>
            <a:lvl2pPr marL="998538" indent="-457200" defTabSz="895350">
              <a:defRPr sz="2400">
                <a:solidFill>
                  <a:schemeClr val="tx1"/>
                </a:solidFill>
                <a:latin typeface="Times New Roman" pitchFamily="18" charset="0"/>
              </a:defRPr>
            </a:lvl2pPr>
            <a:lvl3pPr marL="1635125" indent="-457200" defTabSz="895350">
              <a:defRPr sz="2400">
                <a:solidFill>
                  <a:schemeClr val="tx1"/>
                </a:solidFill>
                <a:latin typeface="Times New Roman" pitchFamily="18" charset="0"/>
              </a:defRPr>
            </a:lvl3pPr>
            <a:lvl4pPr marL="2271713" indent="-457200" defTabSz="895350">
              <a:defRPr sz="2400">
                <a:solidFill>
                  <a:schemeClr val="tx1"/>
                </a:solidFill>
                <a:latin typeface="Times New Roman" pitchFamily="18" charset="0"/>
              </a:defRPr>
            </a:lvl4pPr>
            <a:lvl5pPr marL="2908300" indent="-457200" defTabSz="895350">
              <a:defRPr sz="2400">
                <a:solidFill>
                  <a:schemeClr val="tx1"/>
                </a:solidFill>
                <a:latin typeface="Times New Roman" pitchFamily="18" charset="0"/>
              </a:defRPr>
            </a:lvl5pPr>
            <a:lvl6pPr marL="3365500" indent="-457200" defTabSz="895350" eaLnBrk="0" fontAlgn="base" hangingPunct="0">
              <a:spcBef>
                <a:spcPct val="0"/>
              </a:spcBef>
              <a:spcAft>
                <a:spcPct val="0"/>
              </a:spcAft>
              <a:defRPr sz="2400">
                <a:solidFill>
                  <a:schemeClr val="tx1"/>
                </a:solidFill>
                <a:latin typeface="Times New Roman" pitchFamily="18" charset="0"/>
              </a:defRPr>
            </a:lvl6pPr>
            <a:lvl7pPr marL="3822700" indent="-457200" defTabSz="895350" eaLnBrk="0" fontAlgn="base" hangingPunct="0">
              <a:spcBef>
                <a:spcPct val="0"/>
              </a:spcBef>
              <a:spcAft>
                <a:spcPct val="0"/>
              </a:spcAft>
              <a:defRPr sz="2400">
                <a:solidFill>
                  <a:schemeClr val="tx1"/>
                </a:solidFill>
                <a:latin typeface="Times New Roman" pitchFamily="18" charset="0"/>
              </a:defRPr>
            </a:lvl7pPr>
            <a:lvl8pPr marL="4279900" indent="-457200" defTabSz="895350" eaLnBrk="0" fontAlgn="base" hangingPunct="0">
              <a:spcBef>
                <a:spcPct val="0"/>
              </a:spcBef>
              <a:spcAft>
                <a:spcPct val="0"/>
              </a:spcAft>
              <a:defRPr sz="2400">
                <a:solidFill>
                  <a:schemeClr val="tx1"/>
                </a:solidFill>
                <a:latin typeface="Times New Roman" pitchFamily="18" charset="0"/>
              </a:defRPr>
            </a:lvl8pPr>
            <a:lvl9pPr marL="4737100" indent="-457200" defTabSz="895350" eaLnBrk="0" fontAlgn="base" hangingPunct="0">
              <a:spcBef>
                <a:spcPct val="0"/>
              </a:spcBef>
              <a:spcAft>
                <a:spcPct val="0"/>
              </a:spcAft>
              <a:defRPr sz="2400">
                <a:solidFill>
                  <a:schemeClr val="tx1"/>
                </a:solidFill>
                <a:latin typeface="Times New Roman" pitchFamily="18" charset="0"/>
              </a:defRPr>
            </a:lvl9pPr>
          </a:lstStyle>
          <a:p>
            <a:pPr>
              <a:lnSpc>
                <a:spcPts val="4300"/>
              </a:lnSpc>
              <a:spcBef>
                <a:spcPts val="0"/>
              </a:spcBef>
              <a:defRPr/>
            </a:pPr>
            <a:r>
              <a:rPr lang="en-US" altLang="zh-TW" sz="3000" dirty="0" smtClean="0">
                <a:latin typeface="Calibri" pitchFamily="34" charset="0"/>
                <a:ea typeface="新細明體" pitchFamily="18" charset="-120"/>
              </a:rPr>
              <a:t>Government </a:t>
            </a:r>
            <a:r>
              <a:rPr lang="en-US" altLang="zh-TW" sz="3000" dirty="0">
                <a:latin typeface="Calibri" pitchFamily="34" charset="0"/>
                <a:ea typeface="新細明體" pitchFamily="18" charset="-120"/>
              </a:rPr>
              <a:t>cannot be expected to do everything.  In cooperating with the private sector as a partner can make sense based on the principle of partnership and appropriate process.  The public sector continues to focus on performing services that are essential.   Private sector is able to provide products and services on top of the open data made available for exploitation.  Therefore, the partnership can be fulfilled through planned processes and interfaces.</a:t>
            </a:r>
          </a:p>
        </p:txBody>
      </p:sp>
      <p:sp>
        <p:nvSpPr>
          <p:cNvPr id="14" name="矩形 13"/>
          <p:cNvSpPr/>
          <p:nvPr/>
        </p:nvSpPr>
        <p:spPr>
          <a:xfrm>
            <a:off x="16470530" y="38596265"/>
            <a:ext cx="11971165" cy="3174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92" tIns="352692" rIns="352692" bIns="352692">
            <a:spAutoFit/>
          </a:bodyPr>
          <a:lstStyle/>
          <a:p>
            <a:pPr defTabSz="895350">
              <a:spcBef>
                <a:spcPct val="50000"/>
              </a:spcBef>
            </a:pPr>
            <a:r>
              <a:rPr lang="en-US" altLang="zh-TW" sz="3200" dirty="0">
                <a:latin typeface="Calibri" panose="020F0502020204030204" pitchFamily="34" charset="0"/>
                <a:ea typeface="新細明體" pitchFamily="18" charset="-120"/>
              </a:rPr>
              <a:t>Figure 3: Using same dataset of hourly air quality monitoring data, but with difference interpretation.  (a) was made by a NGO (http://env.g0v.tw)  and  (b) was made by TEPA (http://taqm.epa.gov.tw/taqm/tw/ContourMap.aspx).  </a:t>
            </a:r>
            <a:r>
              <a:rPr lang="en-US" altLang="zh-TW" sz="3200" dirty="0" smtClean="0">
                <a:latin typeface="Calibri" panose="020F0502020204030204" pitchFamily="34" charset="0"/>
                <a:ea typeface="新細明體" pitchFamily="18" charset="-120"/>
              </a:rPr>
              <a:t/>
            </a:r>
            <a:br>
              <a:rPr lang="en-US" altLang="zh-TW" sz="3200" dirty="0" smtClean="0">
                <a:latin typeface="Calibri" panose="020F0502020204030204" pitchFamily="34" charset="0"/>
                <a:ea typeface="新細明體" pitchFamily="18" charset="-120"/>
              </a:rPr>
            </a:br>
            <a:r>
              <a:rPr lang="en-US" altLang="zh-TW" sz="3200" b="1" dirty="0" smtClean="0">
                <a:latin typeface="Calibri" panose="020F0502020204030204" pitchFamily="34" charset="0"/>
                <a:ea typeface="新細明體" pitchFamily="18" charset="-120"/>
              </a:rPr>
              <a:t>Does </a:t>
            </a:r>
            <a:r>
              <a:rPr lang="en-US" altLang="zh-TW" sz="3200" b="1" dirty="0">
                <a:latin typeface="Calibri" panose="020F0502020204030204" pitchFamily="34" charset="0"/>
                <a:ea typeface="新細明體" pitchFamily="18" charset="-120"/>
              </a:rPr>
              <a:t>this cause adverse impact on government mission?</a:t>
            </a:r>
            <a:endParaRPr lang="en-GB" altLang="zh-TW" sz="3200" b="1" dirty="0">
              <a:latin typeface="Calibri" panose="020F0502020204030204" pitchFamily="34" charset="0"/>
              <a:ea typeface="新細明體" pitchFamily="18" charset="-120"/>
            </a:endParaRPr>
          </a:p>
        </p:txBody>
      </p:sp>
      <p:cxnSp>
        <p:nvCxnSpPr>
          <p:cNvPr id="39" name="直線接點 38"/>
          <p:cNvCxnSpPr/>
          <p:nvPr/>
        </p:nvCxnSpPr>
        <p:spPr bwMode="auto">
          <a:xfrm flipH="1">
            <a:off x="15997094" y="10225112"/>
            <a:ext cx="12986338" cy="1"/>
          </a:xfrm>
          <a:prstGeom prst="line">
            <a:avLst/>
          </a:prstGeom>
          <a:solidFill>
            <a:schemeClr val="accent1"/>
          </a:solidFill>
          <a:ln w="28575" cap="flat" cmpd="sng" algn="ctr">
            <a:solidFill>
              <a:schemeClr val="accent4"/>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線接點 42"/>
          <p:cNvCxnSpPr/>
          <p:nvPr/>
        </p:nvCxnSpPr>
        <p:spPr bwMode="auto">
          <a:xfrm flipV="1">
            <a:off x="24050336" y="12385353"/>
            <a:ext cx="0" cy="4680520"/>
          </a:xfrm>
          <a:prstGeom prst="line">
            <a:avLst/>
          </a:prstGeom>
          <a:solidFill>
            <a:schemeClr val="accent1"/>
          </a:solidFill>
          <a:ln w="28575" cap="flat" cmpd="sng" algn="ctr">
            <a:solidFill>
              <a:schemeClr val="accent4"/>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21" name="群組 20"/>
          <p:cNvGrpSpPr/>
          <p:nvPr/>
        </p:nvGrpSpPr>
        <p:grpSpPr>
          <a:xfrm>
            <a:off x="23025513" y="13105433"/>
            <a:ext cx="1024823" cy="432048"/>
            <a:chOff x="23025513" y="13105433"/>
            <a:chExt cx="1024823" cy="432048"/>
          </a:xfrm>
        </p:grpSpPr>
        <p:cxnSp>
          <p:nvCxnSpPr>
            <p:cNvPr id="42" name="直線接點 41"/>
            <p:cNvCxnSpPr/>
            <p:nvPr/>
          </p:nvCxnSpPr>
          <p:spPr bwMode="auto">
            <a:xfrm>
              <a:off x="23025513" y="13321457"/>
              <a:ext cx="1024823" cy="0"/>
            </a:xfrm>
            <a:prstGeom prst="line">
              <a:avLst/>
            </a:prstGeom>
            <a:solidFill>
              <a:schemeClr val="accent1"/>
            </a:solidFill>
            <a:ln w="66675" cap="flat" cmpd="sng" algn="ctr">
              <a:solidFill>
                <a:schemeClr val="accent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直線接點 49"/>
            <p:cNvCxnSpPr/>
            <p:nvPr/>
          </p:nvCxnSpPr>
          <p:spPr bwMode="auto">
            <a:xfrm flipV="1">
              <a:off x="23056885" y="13105433"/>
              <a:ext cx="192451" cy="216024"/>
            </a:xfrm>
            <a:prstGeom prst="line">
              <a:avLst/>
            </a:prstGeom>
            <a:solidFill>
              <a:schemeClr val="accent1"/>
            </a:solidFill>
            <a:ln w="66675" cap="flat" cmpd="sng" algn="ctr">
              <a:solidFill>
                <a:schemeClr val="accent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直線接點 52"/>
            <p:cNvCxnSpPr/>
            <p:nvPr/>
          </p:nvCxnSpPr>
          <p:spPr bwMode="auto">
            <a:xfrm>
              <a:off x="23052717" y="13321457"/>
              <a:ext cx="192451" cy="216024"/>
            </a:xfrm>
            <a:prstGeom prst="line">
              <a:avLst/>
            </a:prstGeom>
            <a:solidFill>
              <a:schemeClr val="accent1"/>
            </a:solidFill>
            <a:ln w="66675" cap="flat" cmpd="sng" algn="ctr">
              <a:solidFill>
                <a:schemeClr val="accent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60" name="群組 59"/>
          <p:cNvGrpSpPr/>
          <p:nvPr/>
        </p:nvGrpSpPr>
        <p:grpSpPr>
          <a:xfrm rot="16200000">
            <a:off x="16149297" y="10513145"/>
            <a:ext cx="1024823" cy="432048"/>
            <a:chOff x="23025513" y="13105433"/>
            <a:chExt cx="1024823" cy="432048"/>
          </a:xfrm>
        </p:grpSpPr>
        <p:cxnSp>
          <p:nvCxnSpPr>
            <p:cNvPr id="61" name="直線接點 60"/>
            <p:cNvCxnSpPr/>
            <p:nvPr/>
          </p:nvCxnSpPr>
          <p:spPr bwMode="auto">
            <a:xfrm>
              <a:off x="23025513" y="13321457"/>
              <a:ext cx="1024823" cy="0"/>
            </a:xfrm>
            <a:prstGeom prst="line">
              <a:avLst/>
            </a:prstGeom>
            <a:solidFill>
              <a:schemeClr val="accent1"/>
            </a:solidFill>
            <a:ln w="66675" cap="flat" cmpd="sng" algn="ctr">
              <a:solidFill>
                <a:schemeClr val="accent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線接點 61"/>
            <p:cNvCxnSpPr/>
            <p:nvPr/>
          </p:nvCxnSpPr>
          <p:spPr bwMode="auto">
            <a:xfrm flipV="1">
              <a:off x="23056885" y="13105433"/>
              <a:ext cx="192451" cy="216024"/>
            </a:xfrm>
            <a:prstGeom prst="line">
              <a:avLst/>
            </a:prstGeom>
            <a:solidFill>
              <a:schemeClr val="accent1"/>
            </a:solidFill>
            <a:ln w="66675" cap="flat" cmpd="sng" algn="ctr">
              <a:solidFill>
                <a:schemeClr val="accent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線接點 62"/>
            <p:cNvCxnSpPr/>
            <p:nvPr/>
          </p:nvCxnSpPr>
          <p:spPr bwMode="auto">
            <a:xfrm>
              <a:off x="23052717" y="13321457"/>
              <a:ext cx="192451" cy="216024"/>
            </a:xfrm>
            <a:prstGeom prst="line">
              <a:avLst/>
            </a:prstGeom>
            <a:solidFill>
              <a:schemeClr val="accent1"/>
            </a:solidFill>
            <a:ln w="66675" cap="flat" cmpd="sng" algn="ctr">
              <a:solidFill>
                <a:schemeClr val="accent4"/>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cxnSp>
        <p:nvCxnSpPr>
          <p:cNvPr id="64" name="直線接點 63"/>
          <p:cNvCxnSpPr/>
          <p:nvPr/>
        </p:nvCxnSpPr>
        <p:spPr bwMode="auto">
          <a:xfrm flipH="1" flipV="1">
            <a:off x="6398828" y="12385353"/>
            <a:ext cx="62978" cy="7416824"/>
          </a:xfrm>
          <a:prstGeom prst="line">
            <a:avLst/>
          </a:prstGeom>
          <a:solidFill>
            <a:schemeClr val="accent1"/>
          </a:solidFill>
          <a:ln w="28575" cap="flat" cmpd="sng" algn="ctr">
            <a:solidFill>
              <a:schemeClr val="accent4"/>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65" name="群組 64"/>
          <p:cNvGrpSpPr/>
          <p:nvPr/>
        </p:nvGrpSpPr>
        <p:grpSpPr>
          <a:xfrm rot="10800000">
            <a:off x="6338377" y="13105433"/>
            <a:ext cx="1024823" cy="432048"/>
            <a:chOff x="23025513" y="13105433"/>
            <a:chExt cx="1024823" cy="432048"/>
          </a:xfrm>
        </p:grpSpPr>
        <p:cxnSp>
          <p:nvCxnSpPr>
            <p:cNvPr id="66" name="直線接點 65"/>
            <p:cNvCxnSpPr/>
            <p:nvPr/>
          </p:nvCxnSpPr>
          <p:spPr bwMode="auto">
            <a:xfrm>
              <a:off x="23025513" y="13321457"/>
              <a:ext cx="1024823" cy="0"/>
            </a:xfrm>
            <a:prstGeom prst="line">
              <a:avLst/>
            </a:prstGeom>
            <a:solidFill>
              <a:schemeClr val="accent1"/>
            </a:solidFill>
            <a:ln w="66675" cap="flat" cmpd="sng" algn="ctr">
              <a:solidFill>
                <a:srgbClr val="00206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直線接點 66"/>
            <p:cNvCxnSpPr/>
            <p:nvPr/>
          </p:nvCxnSpPr>
          <p:spPr bwMode="auto">
            <a:xfrm flipV="1">
              <a:off x="23056885" y="13105433"/>
              <a:ext cx="192451" cy="216024"/>
            </a:xfrm>
            <a:prstGeom prst="line">
              <a:avLst/>
            </a:prstGeom>
            <a:solidFill>
              <a:schemeClr val="accent1"/>
            </a:solidFill>
            <a:ln w="66675" cap="flat" cmpd="sng" algn="ctr">
              <a:solidFill>
                <a:srgbClr val="00206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直線接點 67"/>
            <p:cNvCxnSpPr/>
            <p:nvPr/>
          </p:nvCxnSpPr>
          <p:spPr bwMode="auto">
            <a:xfrm>
              <a:off x="23052717" y="13321457"/>
              <a:ext cx="192451" cy="216024"/>
            </a:xfrm>
            <a:prstGeom prst="line">
              <a:avLst/>
            </a:prstGeom>
            <a:solidFill>
              <a:schemeClr val="accent1"/>
            </a:solidFill>
            <a:ln w="66675" cap="flat" cmpd="sng" algn="ctr">
              <a:solidFill>
                <a:srgbClr val="00206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文字方塊 1"/>
          <p:cNvSpPr txBox="1"/>
          <p:nvPr/>
        </p:nvSpPr>
        <p:spPr>
          <a:xfrm>
            <a:off x="19838416" y="38164217"/>
            <a:ext cx="639919" cy="584775"/>
          </a:xfrm>
          <a:prstGeom prst="rect">
            <a:avLst/>
          </a:prstGeom>
          <a:noFill/>
        </p:spPr>
        <p:txBody>
          <a:bodyPr wrap="none" rtlCol="0">
            <a:spAutoFit/>
          </a:bodyPr>
          <a:lstStyle/>
          <a:p>
            <a:r>
              <a:rPr lang="en-US" altLang="zh-TW" sz="3200" dirty="0" smtClean="0"/>
              <a:t>(a)</a:t>
            </a:r>
            <a:endParaRPr lang="zh-TW" altLang="en-US" sz="3200" dirty="0"/>
          </a:p>
        </p:txBody>
      </p:sp>
      <p:sp>
        <p:nvSpPr>
          <p:cNvPr id="40" name="文字方塊 39"/>
          <p:cNvSpPr txBox="1"/>
          <p:nvPr/>
        </p:nvSpPr>
        <p:spPr>
          <a:xfrm>
            <a:off x="24086888" y="38164217"/>
            <a:ext cx="662361" cy="584775"/>
          </a:xfrm>
          <a:prstGeom prst="rect">
            <a:avLst/>
          </a:prstGeom>
          <a:noFill/>
        </p:spPr>
        <p:txBody>
          <a:bodyPr wrap="none" rtlCol="0">
            <a:spAutoFit/>
          </a:bodyPr>
          <a:lstStyle/>
          <a:p>
            <a:r>
              <a:rPr lang="en-US" altLang="zh-TW" sz="3200" dirty="0" smtClean="0"/>
              <a:t>(b)</a:t>
            </a:r>
            <a:endParaRPr lang="zh-TW" altLang="en-US" sz="32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895350" rtl="0" eaLnBrk="0" fontAlgn="base" latinLnBrk="0" hangingPunct="0">
          <a:lnSpc>
            <a:spcPct val="100000"/>
          </a:lnSpc>
          <a:spcBef>
            <a:spcPct val="0"/>
          </a:spcBef>
          <a:spcAft>
            <a:spcPct val="0"/>
          </a:spcAft>
          <a:buClrTx/>
          <a:buSzTx/>
          <a:buFontTx/>
          <a:buNone/>
          <a:tabLst/>
          <a:defRPr kumimoji="0" lang="en-US" altLang="zh-TW"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895350" rtl="0" eaLnBrk="0" fontAlgn="base" latinLnBrk="0" hangingPunct="0">
          <a:lnSpc>
            <a:spcPct val="100000"/>
          </a:lnSpc>
          <a:spcBef>
            <a:spcPct val="0"/>
          </a:spcBef>
          <a:spcAft>
            <a:spcPct val="0"/>
          </a:spcAft>
          <a:buClrTx/>
          <a:buSzTx/>
          <a:buFontTx/>
          <a:buNone/>
          <a:tabLst/>
          <a:defRPr kumimoji="0" lang="en-US" altLang="zh-TW"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4810</TotalTime>
  <Words>756</Words>
  <Application>Microsoft Office PowerPoint</Application>
  <PresentationFormat>自訂</PresentationFormat>
  <Paragraphs>27</Paragraphs>
  <Slides>1</Slides>
  <Notes>0</Notes>
  <HiddenSlides>0</HiddenSlides>
  <MMClips>0</MMClips>
  <ScaleCrop>false</ScaleCrop>
  <HeadingPairs>
    <vt:vector size="4" baseType="variant">
      <vt:variant>
        <vt:lpstr>佈景主題</vt:lpstr>
      </vt:variant>
      <vt:variant>
        <vt:i4>1</vt:i4>
      </vt:variant>
      <vt:variant>
        <vt:lpstr>投影片標題</vt:lpstr>
      </vt:variant>
      <vt:variant>
        <vt:i4>1</vt:i4>
      </vt:variant>
    </vt:vector>
  </HeadingPairs>
  <TitlesOfParts>
    <vt:vector size="2" baseType="lpstr">
      <vt:lpstr>Blank Presentation</vt:lpstr>
      <vt:lpstr>PowerPoint 簡報</vt:lpstr>
    </vt:vector>
  </TitlesOfParts>
  <Company>UNSW</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EPA</dc:creator>
  <cp:lastModifiedBy>黃素梅</cp:lastModifiedBy>
  <cp:revision>274</cp:revision>
  <cp:lastPrinted>1999-09-02T07:14:05Z</cp:lastPrinted>
  <dcterms:created xsi:type="dcterms:W3CDTF">1997-10-24T05:44:18Z</dcterms:created>
  <dcterms:modified xsi:type="dcterms:W3CDTF">2015-08-04T03:14:12Z</dcterms:modified>
</cp:coreProperties>
</file>