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2EA1F-A28F-4BCF-BD89-7ECD0B394C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DDBA9FB-9D41-499F-85CF-8CD2357B080F}">
      <dgm:prSet phldrT="[文字]" custT="1"/>
      <dgm:spPr/>
      <dgm:t>
        <a:bodyPr/>
        <a:lstStyle/>
        <a:p>
          <a:r>
            <a:rPr lang="zh-TW" altLang="en-US" sz="1000" b="0"/>
            <a:t>首頁</a:t>
          </a:r>
        </a:p>
      </dgm:t>
    </dgm:pt>
    <dgm:pt modelId="{3ABC22BA-9FCD-4C26-9EDB-86F08DC4A4CE}" type="parTrans" cxnId="{58388937-22CF-443C-A2E3-4E508947B4E8}">
      <dgm:prSet/>
      <dgm:spPr/>
      <dgm:t>
        <a:bodyPr/>
        <a:lstStyle/>
        <a:p>
          <a:endParaRPr lang="zh-TW" altLang="en-US" sz="1000" b="0"/>
        </a:p>
      </dgm:t>
    </dgm:pt>
    <dgm:pt modelId="{61FD7F5D-9B95-4BCE-B7E4-B75C1364CB9E}" type="sibTrans" cxnId="{58388937-22CF-443C-A2E3-4E508947B4E8}">
      <dgm:prSet/>
      <dgm:spPr/>
      <dgm:t>
        <a:bodyPr/>
        <a:lstStyle/>
        <a:p>
          <a:endParaRPr lang="zh-TW" altLang="en-US" sz="1000" b="0"/>
        </a:p>
      </dgm:t>
    </dgm:pt>
    <dgm:pt modelId="{BA7FBF1D-7980-4042-8EF3-DC101B7F6144}">
      <dgm:prSet phldrT="[文字]" custT="1"/>
      <dgm:spPr/>
      <dgm:t>
        <a:bodyPr/>
        <a:lstStyle/>
        <a:p>
          <a:r>
            <a:rPr lang="zh-TW" altLang="en-US" sz="1000" b="0"/>
            <a:t>首頁</a:t>
          </a:r>
        </a:p>
      </dgm:t>
    </dgm:pt>
    <dgm:pt modelId="{279A255B-0A9D-4BE7-B235-01423ED7AAFF}" type="parTrans" cxnId="{9E089643-44C3-4347-9FE9-F47A7E7D1921}">
      <dgm:prSet/>
      <dgm:spPr/>
      <dgm:t>
        <a:bodyPr/>
        <a:lstStyle/>
        <a:p>
          <a:endParaRPr lang="zh-TW" altLang="en-US" sz="1000" b="0"/>
        </a:p>
      </dgm:t>
    </dgm:pt>
    <dgm:pt modelId="{962C784A-14B6-4AFD-9265-FE1DF88EFBEC}" type="sibTrans" cxnId="{9E089643-44C3-4347-9FE9-F47A7E7D1921}">
      <dgm:prSet/>
      <dgm:spPr/>
      <dgm:t>
        <a:bodyPr/>
        <a:lstStyle/>
        <a:p>
          <a:endParaRPr lang="zh-TW" altLang="en-US" sz="1000" b="0"/>
        </a:p>
      </dgm:t>
    </dgm:pt>
    <dgm:pt modelId="{50031FED-A094-42D9-8332-567FF03EBBBD}">
      <dgm:prSet phldrT="[文字]" custT="1"/>
      <dgm:spPr/>
      <dgm:t>
        <a:bodyPr/>
        <a:lstStyle/>
        <a:p>
          <a:r>
            <a:rPr lang="zh-TW" altLang="en-US" sz="1000" b="0"/>
            <a:t>找鞋子</a:t>
          </a:r>
        </a:p>
      </dgm:t>
    </dgm:pt>
    <dgm:pt modelId="{155F5F02-BBCA-471A-8EA6-E03B87DFD395}" type="parTrans" cxnId="{926CD02E-D70B-470A-B0F9-16DB742D2024}">
      <dgm:prSet/>
      <dgm:spPr/>
      <dgm:t>
        <a:bodyPr/>
        <a:lstStyle/>
        <a:p>
          <a:endParaRPr lang="zh-TW" altLang="en-US" sz="1000" b="0"/>
        </a:p>
      </dgm:t>
    </dgm:pt>
    <dgm:pt modelId="{7406C724-13C4-4D17-AD8F-E87848644A51}" type="sibTrans" cxnId="{926CD02E-D70B-470A-B0F9-16DB742D2024}">
      <dgm:prSet/>
      <dgm:spPr/>
      <dgm:t>
        <a:bodyPr/>
        <a:lstStyle/>
        <a:p>
          <a:endParaRPr lang="zh-TW" altLang="en-US" sz="1000" b="0"/>
        </a:p>
      </dgm:t>
    </dgm:pt>
    <dgm:pt modelId="{877D2EC0-78AE-44C3-B24E-1072CE8E6AAF}">
      <dgm:prSet phldrT="[文字]" custT="1"/>
      <dgm:spPr/>
      <dgm:t>
        <a:bodyPr/>
        <a:lstStyle/>
        <a:p>
          <a:r>
            <a:rPr lang="zh-TW" altLang="en-US" sz="1000" b="0"/>
            <a:t>熱門排行</a:t>
          </a:r>
        </a:p>
      </dgm:t>
    </dgm:pt>
    <dgm:pt modelId="{1B2DCFF4-1E57-4D3E-BC93-06A0BA7B9C80}" type="parTrans" cxnId="{33672BD5-15A0-4CDF-9B81-F073CF26724C}">
      <dgm:prSet/>
      <dgm:spPr/>
      <dgm:t>
        <a:bodyPr/>
        <a:lstStyle/>
        <a:p>
          <a:endParaRPr lang="zh-TW" altLang="en-US" sz="1000" b="0"/>
        </a:p>
      </dgm:t>
    </dgm:pt>
    <dgm:pt modelId="{C2FF0832-4309-4D2F-A663-458E92FDA3D3}" type="sibTrans" cxnId="{33672BD5-15A0-4CDF-9B81-F073CF26724C}">
      <dgm:prSet/>
      <dgm:spPr/>
      <dgm:t>
        <a:bodyPr/>
        <a:lstStyle/>
        <a:p>
          <a:endParaRPr lang="zh-TW" altLang="en-US" sz="1000" b="0"/>
        </a:p>
      </dgm:t>
    </dgm:pt>
    <dgm:pt modelId="{9BD069C0-1DF8-4FFA-8EE9-3ABF503D2ED3}">
      <dgm:prSet phldrT="[文字]" custT="1"/>
      <dgm:spPr/>
      <dgm:t>
        <a:bodyPr/>
        <a:lstStyle/>
        <a:p>
          <a:r>
            <a:rPr lang="zh-TW" altLang="en-US" sz="1000" b="0"/>
            <a:t>留言板</a:t>
          </a:r>
        </a:p>
      </dgm:t>
    </dgm:pt>
    <dgm:pt modelId="{1797A8B8-3AAC-46CC-8E79-450AAF28C1D5}" type="parTrans" cxnId="{24C46594-490B-4E3B-B8B1-F790258FC257}">
      <dgm:prSet/>
      <dgm:spPr/>
      <dgm:t>
        <a:bodyPr/>
        <a:lstStyle/>
        <a:p>
          <a:endParaRPr lang="zh-TW" altLang="en-US" sz="1000" b="0"/>
        </a:p>
      </dgm:t>
    </dgm:pt>
    <dgm:pt modelId="{50DFC777-4BE5-4285-9837-D98C63FBB7E2}" type="sibTrans" cxnId="{24C46594-490B-4E3B-B8B1-F790258FC257}">
      <dgm:prSet/>
      <dgm:spPr/>
      <dgm:t>
        <a:bodyPr/>
        <a:lstStyle/>
        <a:p>
          <a:endParaRPr lang="zh-TW" altLang="en-US" sz="1000" b="0"/>
        </a:p>
      </dgm:t>
    </dgm:pt>
    <dgm:pt modelId="{C6E9D120-AB1E-4619-9F6F-DD62645DD9B6}">
      <dgm:prSet phldrT="[文字]" custT="1"/>
      <dgm:spPr/>
      <dgm:t>
        <a:bodyPr/>
        <a:lstStyle/>
        <a:p>
          <a:r>
            <a:rPr lang="zh-TW" altLang="en-US" sz="1000" b="0" dirty="0"/>
            <a:t>登入</a:t>
          </a:r>
          <a:r>
            <a:rPr lang="en-US" altLang="zh-TW" sz="1000" b="0" dirty="0"/>
            <a:t>&amp;</a:t>
          </a:r>
          <a:r>
            <a:rPr lang="zh-TW" altLang="en-US" sz="1000" b="0" dirty="0"/>
            <a:t>註冊</a:t>
          </a:r>
        </a:p>
      </dgm:t>
    </dgm:pt>
    <dgm:pt modelId="{034A8091-118A-48D5-8844-927844346635}" type="parTrans" cxnId="{C72FAE19-E5C1-44E1-BD8F-5E397E651136}">
      <dgm:prSet/>
      <dgm:spPr/>
      <dgm:t>
        <a:bodyPr/>
        <a:lstStyle/>
        <a:p>
          <a:endParaRPr lang="zh-TW" altLang="en-US" sz="1000" b="0"/>
        </a:p>
      </dgm:t>
    </dgm:pt>
    <dgm:pt modelId="{442D1EFF-844F-46A7-AEF4-F74B9875373F}" type="sibTrans" cxnId="{C72FAE19-E5C1-44E1-BD8F-5E397E651136}">
      <dgm:prSet/>
      <dgm:spPr/>
      <dgm:t>
        <a:bodyPr/>
        <a:lstStyle/>
        <a:p>
          <a:endParaRPr lang="zh-TW" altLang="en-US" sz="1000" b="0"/>
        </a:p>
      </dgm:t>
    </dgm:pt>
    <dgm:pt modelId="{A2368E26-44C0-4000-A4BA-F21AAC9E92E3}">
      <dgm:prSet phldrT="[文字]" custT="1"/>
      <dgm:spPr/>
      <dgm:t>
        <a:bodyPr/>
        <a:lstStyle/>
        <a:p>
          <a:r>
            <a:rPr lang="en-US" altLang="zh-TW" sz="1000" b="0"/>
            <a:t>Nike</a:t>
          </a:r>
          <a:endParaRPr lang="zh-TW" altLang="en-US" sz="1000" b="0"/>
        </a:p>
      </dgm:t>
    </dgm:pt>
    <dgm:pt modelId="{774EF1A7-6017-4391-9679-B482553EF658}" type="parTrans" cxnId="{BAD01260-E4AA-4379-981D-CBA92E0806AC}">
      <dgm:prSet/>
      <dgm:spPr/>
      <dgm:t>
        <a:bodyPr/>
        <a:lstStyle/>
        <a:p>
          <a:endParaRPr lang="zh-TW" altLang="en-US" sz="1000" b="0"/>
        </a:p>
      </dgm:t>
    </dgm:pt>
    <dgm:pt modelId="{6B237CC8-CB10-4440-97C2-5C0A955604F3}" type="sibTrans" cxnId="{BAD01260-E4AA-4379-981D-CBA92E0806AC}">
      <dgm:prSet/>
      <dgm:spPr/>
      <dgm:t>
        <a:bodyPr/>
        <a:lstStyle/>
        <a:p>
          <a:endParaRPr lang="zh-TW" altLang="en-US" sz="1000" b="0"/>
        </a:p>
      </dgm:t>
    </dgm:pt>
    <dgm:pt modelId="{EEE3437D-195F-4C9C-A7D7-9B9582D381D0}">
      <dgm:prSet phldrT="[文字]" custT="1"/>
      <dgm:spPr/>
      <dgm:t>
        <a:bodyPr/>
        <a:lstStyle/>
        <a:p>
          <a:r>
            <a:rPr lang="en-US" altLang="zh-TW" sz="1000" b="0"/>
            <a:t>Adidas</a:t>
          </a:r>
          <a:endParaRPr lang="zh-TW" altLang="en-US" sz="1000" b="0"/>
        </a:p>
      </dgm:t>
    </dgm:pt>
    <dgm:pt modelId="{BAFF07F0-C5E2-4464-A2C2-B80E184F4A10}" type="parTrans" cxnId="{080342A6-7B8B-4FEC-B5BC-D2A3A5673887}">
      <dgm:prSet/>
      <dgm:spPr/>
      <dgm:t>
        <a:bodyPr/>
        <a:lstStyle/>
        <a:p>
          <a:endParaRPr lang="zh-TW" altLang="en-US" sz="1000" b="0"/>
        </a:p>
      </dgm:t>
    </dgm:pt>
    <dgm:pt modelId="{FCCA3FF2-2E0C-4C4D-80C3-1BCC19E7CFDF}" type="sibTrans" cxnId="{080342A6-7B8B-4FEC-B5BC-D2A3A5673887}">
      <dgm:prSet/>
      <dgm:spPr/>
      <dgm:t>
        <a:bodyPr/>
        <a:lstStyle/>
        <a:p>
          <a:endParaRPr lang="zh-TW" altLang="en-US" sz="1000" b="0"/>
        </a:p>
      </dgm:t>
    </dgm:pt>
    <dgm:pt modelId="{9541D6CC-9BEF-49F5-A64F-7A0BDB0AAB20}">
      <dgm:prSet phldrT="[文字]" custT="1"/>
      <dgm:spPr/>
      <dgm:t>
        <a:bodyPr/>
        <a:lstStyle/>
        <a:p>
          <a:r>
            <a:rPr lang="zh-TW" altLang="en-US" sz="1000" b="0"/>
            <a:t>關於我們</a:t>
          </a:r>
        </a:p>
      </dgm:t>
    </dgm:pt>
    <dgm:pt modelId="{890AAA3C-5C1A-41B6-8946-9431C3BC867D}" type="parTrans" cxnId="{6CF4B8D9-005A-4832-9994-868EDE3C21A8}">
      <dgm:prSet/>
      <dgm:spPr/>
      <dgm:t>
        <a:bodyPr/>
        <a:lstStyle/>
        <a:p>
          <a:endParaRPr lang="zh-TW" altLang="en-US" sz="1000" b="0"/>
        </a:p>
      </dgm:t>
    </dgm:pt>
    <dgm:pt modelId="{4A01E6C6-C00B-4F0B-BD34-CBDD497A9FA1}" type="sibTrans" cxnId="{6CF4B8D9-005A-4832-9994-868EDE3C21A8}">
      <dgm:prSet/>
      <dgm:spPr/>
      <dgm:t>
        <a:bodyPr/>
        <a:lstStyle/>
        <a:p>
          <a:endParaRPr lang="zh-TW" altLang="en-US" sz="1000" b="0"/>
        </a:p>
      </dgm:t>
    </dgm:pt>
    <dgm:pt modelId="{1E2D30F5-C0B1-46CB-9C0D-D9A2E9BAF6E9}">
      <dgm:prSet phldrT="[文字]" custT="1"/>
      <dgm:spPr/>
      <dgm:t>
        <a:bodyPr/>
        <a:lstStyle/>
        <a:p>
          <a:r>
            <a:rPr lang="zh-TW" altLang="en-US" sz="1000" b="0"/>
            <a:t>顧客意見</a:t>
          </a:r>
        </a:p>
      </dgm:t>
    </dgm:pt>
    <dgm:pt modelId="{2383C644-D4A5-476B-A5FB-280AC9E11CED}" type="parTrans" cxnId="{B8BB9EBD-429F-482E-91C3-A5817CF704F3}">
      <dgm:prSet/>
      <dgm:spPr/>
      <dgm:t>
        <a:bodyPr/>
        <a:lstStyle/>
        <a:p>
          <a:endParaRPr lang="zh-TW" altLang="en-US" sz="1000" b="0"/>
        </a:p>
      </dgm:t>
    </dgm:pt>
    <dgm:pt modelId="{CBA379D8-4189-4DD3-A5AD-355FB5329EA1}" type="sibTrans" cxnId="{B8BB9EBD-429F-482E-91C3-A5817CF704F3}">
      <dgm:prSet/>
      <dgm:spPr/>
      <dgm:t>
        <a:bodyPr/>
        <a:lstStyle/>
        <a:p>
          <a:endParaRPr lang="zh-TW" altLang="en-US" sz="1000" b="0"/>
        </a:p>
      </dgm:t>
    </dgm:pt>
    <dgm:pt modelId="{0678F98B-5C2F-4BAA-B485-9B53EE266DFD}">
      <dgm:prSet phldrT="[文字]" custT="1"/>
      <dgm:spPr/>
      <dgm:t>
        <a:bodyPr/>
        <a:lstStyle/>
        <a:p>
          <a:r>
            <a:rPr lang="zh-TW" altLang="en-US" sz="1000" b="0"/>
            <a:t>組員</a:t>
          </a:r>
          <a:r>
            <a:rPr lang="en-US" altLang="zh-TW" sz="1000" b="0"/>
            <a:t>4</a:t>
          </a:r>
          <a:endParaRPr lang="zh-TW" altLang="en-US" sz="1000" b="0"/>
        </a:p>
      </dgm:t>
    </dgm:pt>
    <dgm:pt modelId="{EE2C7914-AF06-472A-80ED-72ED4A6BC972}" type="parTrans" cxnId="{3B39EFDC-9A45-4AD1-AFC1-8775DF5FDE0F}">
      <dgm:prSet/>
      <dgm:spPr/>
      <dgm:t>
        <a:bodyPr/>
        <a:lstStyle/>
        <a:p>
          <a:endParaRPr lang="zh-TW" altLang="en-US" sz="1000" b="0"/>
        </a:p>
      </dgm:t>
    </dgm:pt>
    <dgm:pt modelId="{1293166E-154F-4944-B02B-33AE2D153A2C}" type="sibTrans" cxnId="{3B39EFDC-9A45-4AD1-AFC1-8775DF5FDE0F}">
      <dgm:prSet/>
      <dgm:spPr/>
      <dgm:t>
        <a:bodyPr/>
        <a:lstStyle/>
        <a:p>
          <a:endParaRPr lang="zh-TW" altLang="en-US" sz="1000" b="0"/>
        </a:p>
      </dgm:t>
    </dgm:pt>
    <dgm:pt modelId="{8311A0EA-F65A-4A76-946E-517C0BE37B64}">
      <dgm:prSet phldrT="[文字]" custT="1"/>
      <dgm:spPr/>
      <dgm:t>
        <a:bodyPr/>
        <a:lstStyle/>
        <a:p>
          <a:r>
            <a:rPr lang="zh-TW" altLang="en-US" sz="1000" b="0"/>
            <a:t>組員</a:t>
          </a:r>
          <a:r>
            <a:rPr lang="en-US" altLang="zh-TW" sz="1000" b="0"/>
            <a:t>1</a:t>
          </a:r>
          <a:endParaRPr lang="zh-TW" altLang="en-US" sz="1000" b="0"/>
        </a:p>
      </dgm:t>
    </dgm:pt>
    <dgm:pt modelId="{D36158A0-FDAA-4613-B5B9-4280F786EF2D}" type="parTrans" cxnId="{1722F814-A21A-4CD5-9F71-310390C1FA0D}">
      <dgm:prSet/>
      <dgm:spPr/>
      <dgm:t>
        <a:bodyPr/>
        <a:lstStyle/>
        <a:p>
          <a:endParaRPr lang="zh-TW" altLang="en-US" sz="1000" b="0"/>
        </a:p>
      </dgm:t>
    </dgm:pt>
    <dgm:pt modelId="{CEFFAF46-999D-4760-9321-5FAB3A83C2C4}" type="sibTrans" cxnId="{1722F814-A21A-4CD5-9F71-310390C1FA0D}">
      <dgm:prSet/>
      <dgm:spPr/>
      <dgm:t>
        <a:bodyPr/>
        <a:lstStyle/>
        <a:p>
          <a:endParaRPr lang="zh-TW" altLang="en-US" sz="1000" b="0"/>
        </a:p>
      </dgm:t>
    </dgm:pt>
    <dgm:pt modelId="{FCC884CA-2CE1-402B-AA4E-BE685F4060A5}">
      <dgm:prSet phldrT="[文字]" custT="1"/>
      <dgm:spPr/>
      <dgm:t>
        <a:bodyPr/>
        <a:lstStyle/>
        <a:p>
          <a:r>
            <a:rPr lang="zh-TW" altLang="en-US" sz="1000" b="0"/>
            <a:t>組員</a:t>
          </a:r>
          <a:r>
            <a:rPr lang="en-US" altLang="zh-TW" sz="1000" b="0"/>
            <a:t>2</a:t>
          </a:r>
          <a:endParaRPr lang="zh-TW" altLang="en-US" sz="1000" b="0"/>
        </a:p>
      </dgm:t>
    </dgm:pt>
    <dgm:pt modelId="{8A4514D2-D77F-43FB-A32A-8E83DBB8E2F7}" type="parTrans" cxnId="{DBE24A4F-7B85-40EF-A945-DF3BC609548A}">
      <dgm:prSet/>
      <dgm:spPr/>
      <dgm:t>
        <a:bodyPr/>
        <a:lstStyle/>
        <a:p>
          <a:endParaRPr lang="zh-TW" altLang="en-US" sz="1000" b="0"/>
        </a:p>
      </dgm:t>
    </dgm:pt>
    <dgm:pt modelId="{5E967B0B-5901-4EB0-98CB-D752E04799AB}" type="sibTrans" cxnId="{DBE24A4F-7B85-40EF-A945-DF3BC609548A}">
      <dgm:prSet/>
      <dgm:spPr/>
      <dgm:t>
        <a:bodyPr/>
        <a:lstStyle/>
        <a:p>
          <a:endParaRPr lang="zh-TW" altLang="en-US" sz="1000" b="0"/>
        </a:p>
      </dgm:t>
    </dgm:pt>
    <dgm:pt modelId="{75686A79-BBD1-4077-83A0-881F1B81962A}">
      <dgm:prSet phldrT="[文字]" custT="1"/>
      <dgm:spPr/>
      <dgm:t>
        <a:bodyPr/>
        <a:lstStyle/>
        <a:p>
          <a:r>
            <a:rPr lang="zh-TW" altLang="en-US" sz="1000" b="0"/>
            <a:t>組員</a:t>
          </a:r>
          <a:r>
            <a:rPr lang="en-US" altLang="zh-TW" sz="1000" b="0"/>
            <a:t>3</a:t>
          </a:r>
          <a:endParaRPr lang="zh-TW" altLang="en-US" sz="1000" b="0"/>
        </a:p>
      </dgm:t>
    </dgm:pt>
    <dgm:pt modelId="{50346E65-EC0F-4BBD-8615-AAB1610A1B39}" type="parTrans" cxnId="{4E546311-D8B5-405C-A7C3-61232680F8AE}">
      <dgm:prSet/>
      <dgm:spPr/>
      <dgm:t>
        <a:bodyPr/>
        <a:lstStyle/>
        <a:p>
          <a:endParaRPr lang="zh-TW" altLang="en-US" sz="1000" b="0"/>
        </a:p>
      </dgm:t>
    </dgm:pt>
    <dgm:pt modelId="{E63C863D-74FE-4D05-AD60-0921E1F7E354}" type="sibTrans" cxnId="{4E546311-D8B5-405C-A7C3-61232680F8AE}">
      <dgm:prSet/>
      <dgm:spPr/>
      <dgm:t>
        <a:bodyPr/>
        <a:lstStyle/>
        <a:p>
          <a:endParaRPr lang="zh-TW" altLang="en-US" sz="1000" b="0"/>
        </a:p>
      </dgm:t>
    </dgm:pt>
    <dgm:pt modelId="{9F904FF4-6A38-4D68-809E-BD3785220580}">
      <dgm:prSet phldrT="[文字]" custT="1"/>
      <dgm:spPr/>
      <dgm:t>
        <a:bodyPr/>
        <a:lstStyle/>
        <a:p>
          <a:r>
            <a:rPr lang="zh-TW" altLang="en-US" sz="1000" b="0" dirty="0" smtClean="0"/>
            <a:t>搜尋商品</a:t>
          </a:r>
          <a:endParaRPr lang="zh-TW" altLang="en-US" sz="1000" b="0" dirty="0"/>
        </a:p>
      </dgm:t>
    </dgm:pt>
    <dgm:pt modelId="{37608564-2E12-4342-B248-AE0BF384FA09}" type="parTrans" cxnId="{D10154D9-D6E6-449C-8DF8-EC95A597BB88}">
      <dgm:prSet/>
      <dgm:spPr/>
      <dgm:t>
        <a:bodyPr/>
        <a:lstStyle/>
        <a:p>
          <a:endParaRPr lang="zh-TW" altLang="en-US"/>
        </a:p>
      </dgm:t>
    </dgm:pt>
    <dgm:pt modelId="{38720BB4-D09E-458D-B807-CDA2F44C626A}" type="sibTrans" cxnId="{D10154D9-D6E6-449C-8DF8-EC95A597BB88}">
      <dgm:prSet/>
      <dgm:spPr/>
      <dgm:t>
        <a:bodyPr/>
        <a:lstStyle/>
        <a:p>
          <a:endParaRPr lang="zh-TW" altLang="en-US"/>
        </a:p>
      </dgm:t>
    </dgm:pt>
    <dgm:pt modelId="{0A727DF2-EEE7-415A-BC34-804866518EDC}" type="pres">
      <dgm:prSet presAssocID="{1642EA1F-A28F-4BCF-BD89-7ECD0B394C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958D796-A97F-42C6-8621-C8BA69DDB722}" type="pres">
      <dgm:prSet presAssocID="{3DDBA9FB-9D41-499F-85CF-8CD2357B080F}" presName="hierRoot1" presStyleCnt="0"/>
      <dgm:spPr/>
    </dgm:pt>
    <dgm:pt modelId="{22FF742C-6110-44C4-AAED-CAF2B10366DC}" type="pres">
      <dgm:prSet presAssocID="{3DDBA9FB-9D41-499F-85CF-8CD2357B080F}" presName="composite" presStyleCnt="0"/>
      <dgm:spPr/>
    </dgm:pt>
    <dgm:pt modelId="{B4E8594E-1D6D-4D85-AEB7-651F2E43A8CD}" type="pres">
      <dgm:prSet presAssocID="{3DDBA9FB-9D41-499F-85CF-8CD2357B080F}" presName="background" presStyleLbl="node0" presStyleIdx="0" presStyleCnt="1"/>
      <dgm:spPr/>
    </dgm:pt>
    <dgm:pt modelId="{59BE8C8A-7627-47BB-9EDF-51C3A2DFEB7B}" type="pres">
      <dgm:prSet presAssocID="{3DDBA9FB-9D41-499F-85CF-8CD2357B080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D72261D-70B6-4783-8176-3228648E7825}" type="pres">
      <dgm:prSet presAssocID="{3DDBA9FB-9D41-499F-85CF-8CD2357B080F}" presName="hierChild2" presStyleCnt="0"/>
      <dgm:spPr/>
    </dgm:pt>
    <dgm:pt modelId="{3439A00A-273B-4D86-A07E-FFF71AC71500}" type="pres">
      <dgm:prSet presAssocID="{279A255B-0A9D-4BE7-B235-01423ED7AAFF}" presName="Name10" presStyleLbl="parChTrans1D2" presStyleIdx="0" presStyleCnt="7"/>
      <dgm:spPr/>
      <dgm:t>
        <a:bodyPr/>
        <a:lstStyle/>
        <a:p>
          <a:endParaRPr lang="zh-TW" altLang="en-US"/>
        </a:p>
      </dgm:t>
    </dgm:pt>
    <dgm:pt modelId="{10357D52-4C17-4C6C-A096-B51B68A2BD57}" type="pres">
      <dgm:prSet presAssocID="{BA7FBF1D-7980-4042-8EF3-DC101B7F6144}" presName="hierRoot2" presStyleCnt="0"/>
      <dgm:spPr/>
    </dgm:pt>
    <dgm:pt modelId="{ED6DACD6-31C9-4FA2-8605-196F6DB34D34}" type="pres">
      <dgm:prSet presAssocID="{BA7FBF1D-7980-4042-8EF3-DC101B7F6144}" presName="composite2" presStyleCnt="0"/>
      <dgm:spPr/>
    </dgm:pt>
    <dgm:pt modelId="{74858A5A-2304-4054-8516-0A5D43538F51}" type="pres">
      <dgm:prSet presAssocID="{BA7FBF1D-7980-4042-8EF3-DC101B7F6144}" presName="background2" presStyleLbl="node2" presStyleIdx="0" presStyleCnt="7"/>
      <dgm:spPr/>
    </dgm:pt>
    <dgm:pt modelId="{F3874194-290F-4121-8460-02527E67354A}" type="pres">
      <dgm:prSet presAssocID="{BA7FBF1D-7980-4042-8EF3-DC101B7F6144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AA481B-561A-405B-AF0A-E15D518D09AA}" type="pres">
      <dgm:prSet presAssocID="{BA7FBF1D-7980-4042-8EF3-DC101B7F6144}" presName="hierChild3" presStyleCnt="0"/>
      <dgm:spPr/>
    </dgm:pt>
    <dgm:pt modelId="{39181525-AAC3-44A1-AE61-134D3AC4B77A}" type="pres">
      <dgm:prSet presAssocID="{155F5F02-BBCA-471A-8EA6-E03B87DFD395}" presName="Name10" presStyleLbl="parChTrans1D2" presStyleIdx="1" presStyleCnt="7"/>
      <dgm:spPr/>
      <dgm:t>
        <a:bodyPr/>
        <a:lstStyle/>
        <a:p>
          <a:endParaRPr lang="zh-TW" altLang="en-US"/>
        </a:p>
      </dgm:t>
    </dgm:pt>
    <dgm:pt modelId="{9628170B-B2D5-4223-A3C6-F075776C6B57}" type="pres">
      <dgm:prSet presAssocID="{50031FED-A094-42D9-8332-567FF03EBBBD}" presName="hierRoot2" presStyleCnt="0"/>
      <dgm:spPr/>
    </dgm:pt>
    <dgm:pt modelId="{41916A0F-726F-4677-981F-CA97886EED72}" type="pres">
      <dgm:prSet presAssocID="{50031FED-A094-42D9-8332-567FF03EBBBD}" presName="composite2" presStyleCnt="0"/>
      <dgm:spPr/>
    </dgm:pt>
    <dgm:pt modelId="{42D11FF4-F329-4B85-9E72-A24C61E9A5B7}" type="pres">
      <dgm:prSet presAssocID="{50031FED-A094-42D9-8332-567FF03EBBBD}" presName="background2" presStyleLbl="node2" presStyleIdx="1" presStyleCnt="7"/>
      <dgm:spPr/>
    </dgm:pt>
    <dgm:pt modelId="{CEC3399E-27A3-428B-9D2E-800FF5B6DBEB}" type="pres">
      <dgm:prSet presAssocID="{50031FED-A094-42D9-8332-567FF03EBBBD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116829-418A-4B66-B46E-2F4F14C24445}" type="pres">
      <dgm:prSet presAssocID="{50031FED-A094-42D9-8332-567FF03EBBBD}" presName="hierChild3" presStyleCnt="0"/>
      <dgm:spPr/>
    </dgm:pt>
    <dgm:pt modelId="{DC452BC2-1D5E-44FC-AE7D-AB2803B4BD56}" type="pres">
      <dgm:prSet presAssocID="{774EF1A7-6017-4391-9679-B482553EF658}" presName="Name17" presStyleLbl="parChTrans1D3" presStyleIdx="0" presStyleCnt="7"/>
      <dgm:spPr/>
      <dgm:t>
        <a:bodyPr/>
        <a:lstStyle/>
        <a:p>
          <a:endParaRPr lang="zh-TW" altLang="en-US"/>
        </a:p>
      </dgm:t>
    </dgm:pt>
    <dgm:pt modelId="{D31D5FB3-5086-44E4-8FEB-80D8101FF680}" type="pres">
      <dgm:prSet presAssocID="{A2368E26-44C0-4000-A4BA-F21AAC9E92E3}" presName="hierRoot3" presStyleCnt="0"/>
      <dgm:spPr/>
    </dgm:pt>
    <dgm:pt modelId="{749A5F3A-D646-4835-AF77-E15D2876B9C3}" type="pres">
      <dgm:prSet presAssocID="{A2368E26-44C0-4000-A4BA-F21AAC9E92E3}" presName="composite3" presStyleCnt="0"/>
      <dgm:spPr/>
    </dgm:pt>
    <dgm:pt modelId="{2C6C87BD-A25F-4087-9519-4B39110B45B8}" type="pres">
      <dgm:prSet presAssocID="{A2368E26-44C0-4000-A4BA-F21AAC9E92E3}" presName="background3" presStyleLbl="node3" presStyleIdx="0" presStyleCnt="7"/>
      <dgm:spPr/>
    </dgm:pt>
    <dgm:pt modelId="{7BF5D4C6-0926-433C-A23F-14A2310EC856}" type="pres">
      <dgm:prSet presAssocID="{A2368E26-44C0-4000-A4BA-F21AAC9E92E3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AA3EE7-0E2F-4194-897E-6C94AC85942E}" type="pres">
      <dgm:prSet presAssocID="{A2368E26-44C0-4000-A4BA-F21AAC9E92E3}" presName="hierChild4" presStyleCnt="0"/>
      <dgm:spPr/>
    </dgm:pt>
    <dgm:pt modelId="{A368B0A3-295C-4C12-9D87-3D7199508A11}" type="pres">
      <dgm:prSet presAssocID="{BAFF07F0-C5E2-4464-A2C2-B80E184F4A10}" presName="Name17" presStyleLbl="parChTrans1D3" presStyleIdx="1" presStyleCnt="7"/>
      <dgm:spPr/>
      <dgm:t>
        <a:bodyPr/>
        <a:lstStyle/>
        <a:p>
          <a:endParaRPr lang="zh-TW" altLang="en-US"/>
        </a:p>
      </dgm:t>
    </dgm:pt>
    <dgm:pt modelId="{0AA63C74-CFF2-4A9C-B305-4A4BC343DE71}" type="pres">
      <dgm:prSet presAssocID="{EEE3437D-195F-4C9C-A7D7-9B9582D381D0}" presName="hierRoot3" presStyleCnt="0"/>
      <dgm:spPr/>
    </dgm:pt>
    <dgm:pt modelId="{F1589B53-35C1-4F75-A5EB-13014670A41F}" type="pres">
      <dgm:prSet presAssocID="{EEE3437D-195F-4C9C-A7D7-9B9582D381D0}" presName="composite3" presStyleCnt="0"/>
      <dgm:spPr/>
    </dgm:pt>
    <dgm:pt modelId="{7A91A3A0-F4ED-4F6C-86F0-5C30537F71B7}" type="pres">
      <dgm:prSet presAssocID="{EEE3437D-195F-4C9C-A7D7-9B9582D381D0}" presName="background3" presStyleLbl="node3" presStyleIdx="1" presStyleCnt="7"/>
      <dgm:spPr/>
    </dgm:pt>
    <dgm:pt modelId="{4DA7AF03-700F-48F6-9A48-C3E24F7566A6}" type="pres">
      <dgm:prSet presAssocID="{EEE3437D-195F-4C9C-A7D7-9B9582D381D0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D190F29-00E9-4095-B526-C57EC2A874E3}" type="pres">
      <dgm:prSet presAssocID="{EEE3437D-195F-4C9C-A7D7-9B9582D381D0}" presName="hierChild4" presStyleCnt="0"/>
      <dgm:spPr/>
    </dgm:pt>
    <dgm:pt modelId="{4EB695F1-2C87-4452-A170-DF2CF2640C65}" type="pres">
      <dgm:prSet presAssocID="{1B2DCFF4-1E57-4D3E-BC93-06A0BA7B9C80}" presName="Name10" presStyleLbl="parChTrans1D2" presStyleIdx="2" presStyleCnt="7"/>
      <dgm:spPr/>
      <dgm:t>
        <a:bodyPr/>
        <a:lstStyle/>
        <a:p>
          <a:endParaRPr lang="zh-TW" altLang="en-US"/>
        </a:p>
      </dgm:t>
    </dgm:pt>
    <dgm:pt modelId="{CD5F882E-80CC-45E3-88C8-70F4FC9923C0}" type="pres">
      <dgm:prSet presAssocID="{877D2EC0-78AE-44C3-B24E-1072CE8E6AAF}" presName="hierRoot2" presStyleCnt="0"/>
      <dgm:spPr/>
    </dgm:pt>
    <dgm:pt modelId="{C5D97866-6853-469F-BEAA-7F6E34829CF4}" type="pres">
      <dgm:prSet presAssocID="{877D2EC0-78AE-44C3-B24E-1072CE8E6AAF}" presName="composite2" presStyleCnt="0"/>
      <dgm:spPr/>
    </dgm:pt>
    <dgm:pt modelId="{0E4A916E-6891-4544-A220-C11589A40855}" type="pres">
      <dgm:prSet presAssocID="{877D2EC0-78AE-44C3-B24E-1072CE8E6AAF}" presName="background2" presStyleLbl="node2" presStyleIdx="2" presStyleCnt="7"/>
      <dgm:spPr/>
    </dgm:pt>
    <dgm:pt modelId="{515C4720-F9F5-4EEC-A273-ED3BF1EF6066}" type="pres">
      <dgm:prSet presAssocID="{877D2EC0-78AE-44C3-B24E-1072CE8E6AAF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740F7F1-DF3C-44C5-B385-FB4FFBDF7A23}" type="pres">
      <dgm:prSet presAssocID="{877D2EC0-78AE-44C3-B24E-1072CE8E6AAF}" presName="hierChild3" presStyleCnt="0"/>
      <dgm:spPr/>
    </dgm:pt>
    <dgm:pt modelId="{4B01C7F7-C514-4F60-99DD-94C05BE76F97}" type="pres">
      <dgm:prSet presAssocID="{1797A8B8-3AAC-46CC-8E79-450AAF28C1D5}" presName="Name10" presStyleLbl="parChTrans1D2" presStyleIdx="3" presStyleCnt="7"/>
      <dgm:spPr/>
      <dgm:t>
        <a:bodyPr/>
        <a:lstStyle/>
        <a:p>
          <a:endParaRPr lang="zh-TW" altLang="en-US"/>
        </a:p>
      </dgm:t>
    </dgm:pt>
    <dgm:pt modelId="{A581D42D-A465-4E2B-981E-20A8B7BFC7EA}" type="pres">
      <dgm:prSet presAssocID="{9BD069C0-1DF8-4FFA-8EE9-3ABF503D2ED3}" presName="hierRoot2" presStyleCnt="0"/>
      <dgm:spPr/>
    </dgm:pt>
    <dgm:pt modelId="{9DEA5D1C-A16B-4E44-A0CB-AD7F3FBA0FF1}" type="pres">
      <dgm:prSet presAssocID="{9BD069C0-1DF8-4FFA-8EE9-3ABF503D2ED3}" presName="composite2" presStyleCnt="0"/>
      <dgm:spPr/>
    </dgm:pt>
    <dgm:pt modelId="{43E98E03-F2B7-4F6E-852C-F8C92AFE602E}" type="pres">
      <dgm:prSet presAssocID="{9BD069C0-1DF8-4FFA-8EE9-3ABF503D2ED3}" presName="background2" presStyleLbl="node2" presStyleIdx="3" presStyleCnt="7"/>
      <dgm:spPr/>
    </dgm:pt>
    <dgm:pt modelId="{4ECBFD8C-A8E4-4004-8E70-71CDBA907468}" type="pres">
      <dgm:prSet presAssocID="{9BD069C0-1DF8-4FFA-8EE9-3ABF503D2ED3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7B2596D-832C-4942-86E3-7ABA4A54EDA5}" type="pres">
      <dgm:prSet presAssocID="{9BD069C0-1DF8-4FFA-8EE9-3ABF503D2ED3}" presName="hierChild3" presStyleCnt="0"/>
      <dgm:spPr/>
    </dgm:pt>
    <dgm:pt modelId="{39417E03-CF39-4569-ACED-D055E15023BF}" type="pres">
      <dgm:prSet presAssocID="{2383C644-D4A5-476B-A5FB-280AC9E11CED}" presName="Name17" presStyleLbl="parChTrans1D3" presStyleIdx="2" presStyleCnt="7"/>
      <dgm:spPr/>
      <dgm:t>
        <a:bodyPr/>
        <a:lstStyle/>
        <a:p>
          <a:endParaRPr lang="zh-TW" altLang="en-US"/>
        </a:p>
      </dgm:t>
    </dgm:pt>
    <dgm:pt modelId="{2E529E01-B2BB-42DA-8492-A67AC4F32561}" type="pres">
      <dgm:prSet presAssocID="{1E2D30F5-C0B1-46CB-9C0D-D9A2E9BAF6E9}" presName="hierRoot3" presStyleCnt="0"/>
      <dgm:spPr/>
    </dgm:pt>
    <dgm:pt modelId="{092654CB-1FDA-4B73-835C-F9B1FBFD5845}" type="pres">
      <dgm:prSet presAssocID="{1E2D30F5-C0B1-46CB-9C0D-D9A2E9BAF6E9}" presName="composite3" presStyleCnt="0"/>
      <dgm:spPr/>
    </dgm:pt>
    <dgm:pt modelId="{74F26862-39FF-4C21-A45C-3C4CF4E7585F}" type="pres">
      <dgm:prSet presAssocID="{1E2D30F5-C0B1-46CB-9C0D-D9A2E9BAF6E9}" presName="background3" presStyleLbl="node3" presStyleIdx="2" presStyleCnt="7"/>
      <dgm:spPr/>
    </dgm:pt>
    <dgm:pt modelId="{C67C012C-0698-4585-A58B-C40C4E0E074B}" type="pres">
      <dgm:prSet presAssocID="{1E2D30F5-C0B1-46CB-9C0D-D9A2E9BAF6E9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B99BA1C-5B63-4AAA-8D95-9D0E9E29AFA7}" type="pres">
      <dgm:prSet presAssocID="{1E2D30F5-C0B1-46CB-9C0D-D9A2E9BAF6E9}" presName="hierChild4" presStyleCnt="0"/>
      <dgm:spPr/>
    </dgm:pt>
    <dgm:pt modelId="{73EAD017-1F85-4DF6-948B-5286E6DB392E}" type="pres">
      <dgm:prSet presAssocID="{890AAA3C-5C1A-41B6-8946-9431C3BC867D}" presName="Name10" presStyleLbl="parChTrans1D2" presStyleIdx="4" presStyleCnt="7"/>
      <dgm:spPr/>
      <dgm:t>
        <a:bodyPr/>
        <a:lstStyle/>
        <a:p>
          <a:endParaRPr lang="zh-TW" altLang="en-US"/>
        </a:p>
      </dgm:t>
    </dgm:pt>
    <dgm:pt modelId="{D7606DC6-87D1-40F4-9DCA-315FE178A148}" type="pres">
      <dgm:prSet presAssocID="{9541D6CC-9BEF-49F5-A64F-7A0BDB0AAB20}" presName="hierRoot2" presStyleCnt="0"/>
      <dgm:spPr/>
    </dgm:pt>
    <dgm:pt modelId="{710F1BF5-40CF-4178-A6F1-B66588085A22}" type="pres">
      <dgm:prSet presAssocID="{9541D6CC-9BEF-49F5-A64F-7A0BDB0AAB20}" presName="composite2" presStyleCnt="0"/>
      <dgm:spPr/>
    </dgm:pt>
    <dgm:pt modelId="{8F9F8D73-427D-47BB-98D3-3D97BD0DDDA7}" type="pres">
      <dgm:prSet presAssocID="{9541D6CC-9BEF-49F5-A64F-7A0BDB0AAB20}" presName="background2" presStyleLbl="node2" presStyleIdx="4" presStyleCnt="7"/>
      <dgm:spPr/>
    </dgm:pt>
    <dgm:pt modelId="{AC7A3FAA-2AE5-4B0C-A369-699A7902FEE5}" type="pres">
      <dgm:prSet presAssocID="{9541D6CC-9BEF-49F5-A64F-7A0BDB0AAB20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806E51-0235-40B1-925B-FED0DAEC8982}" type="pres">
      <dgm:prSet presAssocID="{9541D6CC-9BEF-49F5-A64F-7A0BDB0AAB20}" presName="hierChild3" presStyleCnt="0"/>
      <dgm:spPr/>
    </dgm:pt>
    <dgm:pt modelId="{FD105E95-C794-40C4-B343-A17582B3D8CB}" type="pres">
      <dgm:prSet presAssocID="{D36158A0-FDAA-4613-B5B9-4280F786EF2D}" presName="Name17" presStyleLbl="parChTrans1D3" presStyleIdx="3" presStyleCnt="7"/>
      <dgm:spPr/>
      <dgm:t>
        <a:bodyPr/>
        <a:lstStyle/>
        <a:p>
          <a:endParaRPr lang="zh-TW" altLang="en-US"/>
        </a:p>
      </dgm:t>
    </dgm:pt>
    <dgm:pt modelId="{7ACAA431-1357-43C6-A905-676A36A7CCD7}" type="pres">
      <dgm:prSet presAssocID="{8311A0EA-F65A-4A76-946E-517C0BE37B64}" presName="hierRoot3" presStyleCnt="0"/>
      <dgm:spPr/>
    </dgm:pt>
    <dgm:pt modelId="{C0AA4808-1D36-498F-9D7F-FF9106A778B4}" type="pres">
      <dgm:prSet presAssocID="{8311A0EA-F65A-4A76-946E-517C0BE37B64}" presName="composite3" presStyleCnt="0"/>
      <dgm:spPr/>
    </dgm:pt>
    <dgm:pt modelId="{A480722F-FE89-4726-A478-C5C9C32E1AEC}" type="pres">
      <dgm:prSet presAssocID="{8311A0EA-F65A-4A76-946E-517C0BE37B64}" presName="background3" presStyleLbl="node3" presStyleIdx="3" presStyleCnt="7"/>
      <dgm:spPr/>
    </dgm:pt>
    <dgm:pt modelId="{484B42FF-18F0-4817-B4E0-E862179DDD9F}" type="pres">
      <dgm:prSet presAssocID="{8311A0EA-F65A-4A76-946E-517C0BE37B64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C0377B3-8A48-455D-BD75-A5D21DCB62A4}" type="pres">
      <dgm:prSet presAssocID="{8311A0EA-F65A-4A76-946E-517C0BE37B64}" presName="hierChild4" presStyleCnt="0"/>
      <dgm:spPr/>
    </dgm:pt>
    <dgm:pt modelId="{E5AB2E4B-61AD-4E86-B304-2D3AFB623071}" type="pres">
      <dgm:prSet presAssocID="{8A4514D2-D77F-43FB-A32A-8E83DBB8E2F7}" presName="Name17" presStyleLbl="parChTrans1D3" presStyleIdx="4" presStyleCnt="7"/>
      <dgm:spPr/>
      <dgm:t>
        <a:bodyPr/>
        <a:lstStyle/>
        <a:p>
          <a:endParaRPr lang="zh-TW" altLang="en-US"/>
        </a:p>
      </dgm:t>
    </dgm:pt>
    <dgm:pt modelId="{72566EC6-6C15-43AA-93DE-9E3B96855F7E}" type="pres">
      <dgm:prSet presAssocID="{FCC884CA-2CE1-402B-AA4E-BE685F4060A5}" presName="hierRoot3" presStyleCnt="0"/>
      <dgm:spPr/>
    </dgm:pt>
    <dgm:pt modelId="{605F3E11-D357-4677-B1FE-B610BF912915}" type="pres">
      <dgm:prSet presAssocID="{FCC884CA-2CE1-402B-AA4E-BE685F4060A5}" presName="composite3" presStyleCnt="0"/>
      <dgm:spPr/>
    </dgm:pt>
    <dgm:pt modelId="{6B3D198A-0D39-4297-BD4A-A7B6C459D7AE}" type="pres">
      <dgm:prSet presAssocID="{FCC884CA-2CE1-402B-AA4E-BE685F4060A5}" presName="background3" presStyleLbl="node3" presStyleIdx="4" presStyleCnt="7"/>
      <dgm:spPr/>
    </dgm:pt>
    <dgm:pt modelId="{054EB31E-4FE6-4666-806F-989324E01E9B}" type="pres">
      <dgm:prSet presAssocID="{FCC884CA-2CE1-402B-AA4E-BE685F4060A5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366DDC-24B0-4F6E-A915-1BADAB4037F4}" type="pres">
      <dgm:prSet presAssocID="{FCC884CA-2CE1-402B-AA4E-BE685F4060A5}" presName="hierChild4" presStyleCnt="0"/>
      <dgm:spPr/>
    </dgm:pt>
    <dgm:pt modelId="{A3398882-B95C-4D79-8A5C-DD8632F5EAD7}" type="pres">
      <dgm:prSet presAssocID="{50346E65-EC0F-4BBD-8615-AAB1610A1B39}" presName="Name17" presStyleLbl="parChTrans1D3" presStyleIdx="5" presStyleCnt="7"/>
      <dgm:spPr/>
      <dgm:t>
        <a:bodyPr/>
        <a:lstStyle/>
        <a:p>
          <a:endParaRPr lang="zh-TW" altLang="en-US"/>
        </a:p>
      </dgm:t>
    </dgm:pt>
    <dgm:pt modelId="{0C5FED50-778A-4533-A685-996DF7C371C7}" type="pres">
      <dgm:prSet presAssocID="{75686A79-BBD1-4077-83A0-881F1B81962A}" presName="hierRoot3" presStyleCnt="0"/>
      <dgm:spPr/>
    </dgm:pt>
    <dgm:pt modelId="{D73E0E23-B001-4B81-9AEB-9C9A1703B772}" type="pres">
      <dgm:prSet presAssocID="{75686A79-BBD1-4077-83A0-881F1B81962A}" presName="composite3" presStyleCnt="0"/>
      <dgm:spPr/>
    </dgm:pt>
    <dgm:pt modelId="{E2999D29-CFB6-4590-9A65-4D125A4C6EE6}" type="pres">
      <dgm:prSet presAssocID="{75686A79-BBD1-4077-83A0-881F1B81962A}" presName="background3" presStyleLbl="node3" presStyleIdx="5" presStyleCnt="7"/>
      <dgm:spPr/>
    </dgm:pt>
    <dgm:pt modelId="{DDBBD380-CB14-4BED-A33D-2712916B603F}" type="pres">
      <dgm:prSet presAssocID="{75686A79-BBD1-4077-83A0-881F1B81962A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2FE648-9034-44F8-A592-4819948AE49B}" type="pres">
      <dgm:prSet presAssocID="{75686A79-BBD1-4077-83A0-881F1B81962A}" presName="hierChild4" presStyleCnt="0"/>
      <dgm:spPr/>
    </dgm:pt>
    <dgm:pt modelId="{2B70BDF0-0A07-4B63-A384-81C8DF3FA02A}" type="pres">
      <dgm:prSet presAssocID="{EE2C7914-AF06-472A-80ED-72ED4A6BC972}" presName="Name17" presStyleLbl="parChTrans1D3" presStyleIdx="6" presStyleCnt="7"/>
      <dgm:spPr/>
      <dgm:t>
        <a:bodyPr/>
        <a:lstStyle/>
        <a:p>
          <a:endParaRPr lang="zh-TW" altLang="en-US"/>
        </a:p>
      </dgm:t>
    </dgm:pt>
    <dgm:pt modelId="{B66C4CB2-E3CA-430C-BEBC-BBC751F1F0FB}" type="pres">
      <dgm:prSet presAssocID="{0678F98B-5C2F-4BAA-B485-9B53EE266DFD}" presName="hierRoot3" presStyleCnt="0"/>
      <dgm:spPr/>
    </dgm:pt>
    <dgm:pt modelId="{531CFFBD-AE1B-4642-968D-42C1E493CBAB}" type="pres">
      <dgm:prSet presAssocID="{0678F98B-5C2F-4BAA-B485-9B53EE266DFD}" presName="composite3" presStyleCnt="0"/>
      <dgm:spPr/>
    </dgm:pt>
    <dgm:pt modelId="{85CDCF17-9FD4-41B2-A469-4C00176DB420}" type="pres">
      <dgm:prSet presAssocID="{0678F98B-5C2F-4BAA-B485-9B53EE266DFD}" presName="background3" presStyleLbl="node3" presStyleIdx="6" presStyleCnt="7"/>
      <dgm:spPr/>
    </dgm:pt>
    <dgm:pt modelId="{1B622283-0DF5-41B6-B783-07F066911F30}" type="pres">
      <dgm:prSet presAssocID="{0678F98B-5C2F-4BAA-B485-9B53EE266DFD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93247-4A54-4643-8651-7B7B4801B197}" type="pres">
      <dgm:prSet presAssocID="{0678F98B-5C2F-4BAA-B485-9B53EE266DFD}" presName="hierChild4" presStyleCnt="0"/>
      <dgm:spPr/>
    </dgm:pt>
    <dgm:pt modelId="{907B8824-85B5-4011-961D-1BAF80852C4C}" type="pres">
      <dgm:prSet presAssocID="{034A8091-118A-48D5-8844-927844346635}" presName="Name10" presStyleLbl="parChTrans1D2" presStyleIdx="5" presStyleCnt="7"/>
      <dgm:spPr/>
      <dgm:t>
        <a:bodyPr/>
        <a:lstStyle/>
        <a:p>
          <a:endParaRPr lang="zh-TW" altLang="en-US"/>
        </a:p>
      </dgm:t>
    </dgm:pt>
    <dgm:pt modelId="{E20D69EF-A1AF-4B28-A2A4-5ADF926D3C51}" type="pres">
      <dgm:prSet presAssocID="{C6E9D120-AB1E-4619-9F6F-DD62645DD9B6}" presName="hierRoot2" presStyleCnt="0"/>
      <dgm:spPr/>
    </dgm:pt>
    <dgm:pt modelId="{9FC90F4D-90FF-4369-9FE5-35AF15DE113D}" type="pres">
      <dgm:prSet presAssocID="{C6E9D120-AB1E-4619-9F6F-DD62645DD9B6}" presName="composite2" presStyleCnt="0"/>
      <dgm:spPr/>
    </dgm:pt>
    <dgm:pt modelId="{B95883EB-B469-4D5C-B25B-8766B1B8482C}" type="pres">
      <dgm:prSet presAssocID="{C6E9D120-AB1E-4619-9F6F-DD62645DD9B6}" presName="background2" presStyleLbl="node2" presStyleIdx="5" presStyleCnt="7"/>
      <dgm:spPr/>
    </dgm:pt>
    <dgm:pt modelId="{860078F7-64D8-4557-AA26-31CCDE920B5F}" type="pres">
      <dgm:prSet presAssocID="{C6E9D120-AB1E-4619-9F6F-DD62645DD9B6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D004818-6A29-4E90-97F2-FB43051B86FA}" type="pres">
      <dgm:prSet presAssocID="{C6E9D120-AB1E-4619-9F6F-DD62645DD9B6}" presName="hierChild3" presStyleCnt="0"/>
      <dgm:spPr/>
    </dgm:pt>
    <dgm:pt modelId="{2C76328D-AAD9-4B1F-958A-49C46999C7E6}" type="pres">
      <dgm:prSet presAssocID="{37608564-2E12-4342-B248-AE0BF384FA09}" presName="Name10" presStyleLbl="parChTrans1D2" presStyleIdx="6" presStyleCnt="7"/>
      <dgm:spPr/>
    </dgm:pt>
    <dgm:pt modelId="{182557BA-F17B-439F-8E5E-3721074BD032}" type="pres">
      <dgm:prSet presAssocID="{9F904FF4-6A38-4D68-809E-BD3785220580}" presName="hierRoot2" presStyleCnt="0"/>
      <dgm:spPr/>
    </dgm:pt>
    <dgm:pt modelId="{E97E48F4-33EB-4A07-9D64-1763533363FD}" type="pres">
      <dgm:prSet presAssocID="{9F904FF4-6A38-4D68-809E-BD3785220580}" presName="composite2" presStyleCnt="0"/>
      <dgm:spPr/>
    </dgm:pt>
    <dgm:pt modelId="{A87C772A-79A3-46D9-841E-7E62B54F96CB}" type="pres">
      <dgm:prSet presAssocID="{9F904FF4-6A38-4D68-809E-BD3785220580}" presName="background2" presStyleLbl="node2" presStyleIdx="6" presStyleCnt="7"/>
      <dgm:spPr/>
    </dgm:pt>
    <dgm:pt modelId="{404A098F-DC6D-48ED-9834-A80844EF8749}" type="pres">
      <dgm:prSet presAssocID="{9F904FF4-6A38-4D68-809E-BD3785220580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3CE3844-7A06-4D56-AE9A-6741E3B655E8}" type="pres">
      <dgm:prSet presAssocID="{9F904FF4-6A38-4D68-809E-BD3785220580}" presName="hierChild3" presStyleCnt="0"/>
      <dgm:spPr/>
    </dgm:pt>
  </dgm:ptLst>
  <dgm:cxnLst>
    <dgm:cxn modelId="{C2BC4C1C-F8E2-4148-BF89-F5314D148E6F}" type="presOf" srcId="{75686A79-BBD1-4077-83A0-881F1B81962A}" destId="{DDBBD380-CB14-4BED-A33D-2712916B603F}" srcOrd="0" destOrd="0" presId="urn:microsoft.com/office/officeart/2005/8/layout/hierarchy1"/>
    <dgm:cxn modelId="{4B2A9D43-4B56-4481-A89C-91D6B9264D88}" type="presOf" srcId="{50346E65-EC0F-4BBD-8615-AAB1610A1B39}" destId="{A3398882-B95C-4D79-8A5C-DD8632F5EAD7}" srcOrd="0" destOrd="0" presId="urn:microsoft.com/office/officeart/2005/8/layout/hierarchy1"/>
    <dgm:cxn modelId="{33672BD5-15A0-4CDF-9B81-F073CF26724C}" srcId="{3DDBA9FB-9D41-499F-85CF-8CD2357B080F}" destId="{877D2EC0-78AE-44C3-B24E-1072CE8E6AAF}" srcOrd="2" destOrd="0" parTransId="{1B2DCFF4-1E57-4D3E-BC93-06A0BA7B9C80}" sibTransId="{C2FF0832-4309-4D2F-A663-458E92FDA3D3}"/>
    <dgm:cxn modelId="{ADC0715A-E978-468C-9BE0-586C899BB014}" type="presOf" srcId="{FCC884CA-2CE1-402B-AA4E-BE685F4060A5}" destId="{054EB31E-4FE6-4666-806F-989324E01E9B}" srcOrd="0" destOrd="0" presId="urn:microsoft.com/office/officeart/2005/8/layout/hierarchy1"/>
    <dgm:cxn modelId="{D10154D9-D6E6-449C-8DF8-EC95A597BB88}" srcId="{3DDBA9FB-9D41-499F-85CF-8CD2357B080F}" destId="{9F904FF4-6A38-4D68-809E-BD3785220580}" srcOrd="6" destOrd="0" parTransId="{37608564-2E12-4342-B248-AE0BF384FA09}" sibTransId="{38720BB4-D09E-458D-B807-CDA2F44C626A}"/>
    <dgm:cxn modelId="{90220D36-FB42-4086-9F15-EE73E2183A9C}" type="presOf" srcId="{034A8091-118A-48D5-8844-927844346635}" destId="{907B8824-85B5-4011-961D-1BAF80852C4C}" srcOrd="0" destOrd="0" presId="urn:microsoft.com/office/officeart/2005/8/layout/hierarchy1"/>
    <dgm:cxn modelId="{658A44B5-A0C4-4176-B2D3-193466EB9417}" type="presOf" srcId="{1B2DCFF4-1E57-4D3E-BC93-06A0BA7B9C80}" destId="{4EB695F1-2C87-4452-A170-DF2CF2640C65}" srcOrd="0" destOrd="0" presId="urn:microsoft.com/office/officeart/2005/8/layout/hierarchy1"/>
    <dgm:cxn modelId="{93A8020F-E9E6-409E-96C2-52210C4AB9DC}" type="presOf" srcId="{9F904FF4-6A38-4D68-809E-BD3785220580}" destId="{404A098F-DC6D-48ED-9834-A80844EF8749}" srcOrd="0" destOrd="0" presId="urn:microsoft.com/office/officeart/2005/8/layout/hierarchy1"/>
    <dgm:cxn modelId="{BAD01260-E4AA-4379-981D-CBA92E0806AC}" srcId="{50031FED-A094-42D9-8332-567FF03EBBBD}" destId="{A2368E26-44C0-4000-A4BA-F21AAC9E92E3}" srcOrd="0" destOrd="0" parTransId="{774EF1A7-6017-4391-9679-B482553EF658}" sibTransId="{6B237CC8-CB10-4440-97C2-5C0A955604F3}"/>
    <dgm:cxn modelId="{6CF4B8D9-005A-4832-9994-868EDE3C21A8}" srcId="{3DDBA9FB-9D41-499F-85CF-8CD2357B080F}" destId="{9541D6CC-9BEF-49F5-A64F-7A0BDB0AAB20}" srcOrd="4" destOrd="0" parTransId="{890AAA3C-5C1A-41B6-8946-9431C3BC867D}" sibTransId="{4A01E6C6-C00B-4F0B-BD34-CBDD497A9FA1}"/>
    <dgm:cxn modelId="{49731B76-8603-40CB-8912-185C0CF86691}" type="presOf" srcId="{EE2C7914-AF06-472A-80ED-72ED4A6BC972}" destId="{2B70BDF0-0A07-4B63-A384-81C8DF3FA02A}" srcOrd="0" destOrd="0" presId="urn:microsoft.com/office/officeart/2005/8/layout/hierarchy1"/>
    <dgm:cxn modelId="{24C46594-490B-4E3B-B8B1-F790258FC257}" srcId="{3DDBA9FB-9D41-499F-85CF-8CD2357B080F}" destId="{9BD069C0-1DF8-4FFA-8EE9-3ABF503D2ED3}" srcOrd="3" destOrd="0" parTransId="{1797A8B8-3AAC-46CC-8E79-450AAF28C1D5}" sibTransId="{50DFC777-4BE5-4285-9837-D98C63FBB7E2}"/>
    <dgm:cxn modelId="{D853CF53-8810-4AB8-A21E-20838E5D34F3}" type="presOf" srcId="{1797A8B8-3AAC-46CC-8E79-450AAF28C1D5}" destId="{4B01C7F7-C514-4F60-99DD-94C05BE76F97}" srcOrd="0" destOrd="0" presId="urn:microsoft.com/office/officeart/2005/8/layout/hierarchy1"/>
    <dgm:cxn modelId="{9D0B79A5-68EF-4F7C-AA34-CCCEAEFEDE8C}" type="presOf" srcId="{BAFF07F0-C5E2-4464-A2C2-B80E184F4A10}" destId="{A368B0A3-295C-4C12-9D87-3D7199508A11}" srcOrd="0" destOrd="0" presId="urn:microsoft.com/office/officeart/2005/8/layout/hierarchy1"/>
    <dgm:cxn modelId="{1087384B-0063-412B-B542-35F949B0A666}" type="presOf" srcId="{877D2EC0-78AE-44C3-B24E-1072CE8E6AAF}" destId="{515C4720-F9F5-4EEC-A273-ED3BF1EF6066}" srcOrd="0" destOrd="0" presId="urn:microsoft.com/office/officeart/2005/8/layout/hierarchy1"/>
    <dgm:cxn modelId="{1722F814-A21A-4CD5-9F71-310390C1FA0D}" srcId="{9541D6CC-9BEF-49F5-A64F-7A0BDB0AAB20}" destId="{8311A0EA-F65A-4A76-946E-517C0BE37B64}" srcOrd="0" destOrd="0" parTransId="{D36158A0-FDAA-4613-B5B9-4280F786EF2D}" sibTransId="{CEFFAF46-999D-4760-9321-5FAB3A83C2C4}"/>
    <dgm:cxn modelId="{93573373-20CB-4B6F-9F24-2185EB36180B}" type="presOf" srcId="{0678F98B-5C2F-4BAA-B485-9B53EE266DFD}" destId="{1B622283-0DF5-41B6-B783-07F066911F30}" srcOrd="0" destOrd="0" presId="urn:microsoft.com/office/officeart/2005/8/layout/hierarchy1"/>
    <dgm:cxn modelId="{DBE24A4F-7B85-40EF-A945-DF3BC609548A}" srcId="{9541D6CC-9BEF-49F5-A64F-7A0BDB0AAB20}" destId="{FCC884CA-2CE1-402B-AA4E-BE685F4060A5}" srcOrd="1" destOrd="0" parTransId="{8A4514D2-D77F-43FB-A32A-8E83DBB8E2F7}" sibTransId="{5E967B0B-5901-4EB0-98CB-D752E04799AB}"/>
    <dgm:cxn modelId="{50AD03C8-D46D-4F15-82DA-8388928797F3}" type="presOf" srcId="{50031FED-A094-42D9-8332-567FF03EBBBD}" destId="{CEC3399E-27A3-428B-9D2E-800FF5B6DBEB}" srcOrd="0" destOrd="0" presId="urn:microsoft.com/office/officeart/2005/8/layout/hierarchy1"/>
    <dgm:cxn modelId="{080342A6-7B8B-4FEC-B5BC-D2A3A5673887}" srcId="{50031FED-A094-42D9-8332-567FF03EBBBD}" destId="{EEE3437D-195F-4C9C-A7D7-9B9582D381D0}" srcOrd="1" destOrd="0" parTransId="{BAFF07F0-C5E2-4464-A2C2-B80E184F4A10}" sibTransId="{FCCA3FF2-2E0C-4C4D-80C3-1BCC19E7CFDF}"/>
    <dgm:cxn modelId="{58388937-22CF-443C-A2E3-4E508947B4E8}" srcId="{1642EA1F-A28F-4BCF-BD89-7ECD0B394C39}" destId="{3DDBA9FB-9D41-499F-85CF-8CD2357B080F}" srcOrd="0" destOrd="0" parTransId="{3ABC22BA-9FCD-4C26-9EDB-86F08DC4A4CE}" sibTransId="{61FD7F5D-9B95-4BCE-B7E4-B75C1364CB9E}"/>
    <dgm:cxn modelId="{AD88F74C-F980-4E45-8244-D8218DEB5F6A}" type="presOf" srcId="{155F5F02-BBCA-471A-8EA6-E03B87DFD395}" destId="{39181525-AAC3-44A1-AE61-134D3AC4B77A}" srcOrd="0" destOrd="0" presId="urn:microsoft.com/office/officeart/2005/8/layout/hierarchy1"/>
    <dgm:cxn modelId="{2A1829AB-4953-4D9D-A72E-49FF40E9F824}" type="presOf" srcId="{37608564-2E12-4342-B248-AE0BF384FA09}" destId="{2C76328D-AAD9-4B1F-958A-49C46999C7E6}" srcOrd="0" destOrd="0" presId="urn:microsoft.com/office/officeart/2005/8/layout/hierarchy1"/>
    <dgm:cxn modelId="{AFFA969F-034A-4C51-B041-F5606CBC60BC}" type="presOf" srcId="{EEE3437D-195F-4C9C-A7D7-9B9582D381D0}" destId="{4DA7AF03-700F-48F6-9A48-C3E24F7566A6}" srcOrd="0" destOrd="0" presId="urn:microsoft.com/office/officeart/2005/8/layout/hierarchy1"/>
    <dgm:cxn modelId="{63EF2E5C-BEB6-4D95-8002-064795DB8019}" type="presOf" srcId="{D36158A0-FDAA-4613-B5B9-4280F786EF2D}" destId="{FD105E95-C794-40C4-B343-A17582B3D8CB}" srcOrd="0" destOrd="0" presId="urn:microsoft.com/office/officeart/2005/8/layout/hierarchy1"/>
    <dgm:cxn modelId="{9DB3E8ED-EA8F-4FA6-BA4B-BAAFF20F8D66}" type="presOf" srcId="{774EF1A7-6017-4391-9679-B482553EF658}" destId="{DC452BC2-1D5E-44FC-AE7D-AB2803B4BD56}" srcOrd="0" destOrd="0" presId="urn:microsoft.com/office/officeart/2005/8/layout/hierarchy1"/>
    <dgm:cxn modelId="{B8BB9EBD-429F-482E-91C3-A5817CF704F3}" srcId="{9BD069C0-1DF8-4FFA-8EE9-3ABF503D2ED3}" destId="{1E2D30F5-C0B1-46CB-9C0D-D9A2E9BAF6E9}" srcOrd="0" destOrd="0" parTransId="{2383C644-D4A5-476B-A5FB-280AC9E11CED}" sibTransId="{CBA379D8-4189-4DD3-A5AD-355FB5329EA1}"/>
    <dgm:cxn modelId="{E89D2DA9-83A8-4D3B-8985-E0DBF728B028}" type="presOf" srcId="{8311A0EA-F65A-4A76-946E-517C0BE37B64}" destId="{484B42FF-18F0-4817-B4E0-E862179DDD9F}" srcOrd="0" destOrd="0" presId="urn:microsoft.com/office/officeart/2005/8/layout/hierarchy1"/>
    <dgm:cxn modelId="{3603D27D-49C8-4E79-B394-3C3F57836B90}" type="presOf" srcId="{3DDBA9FB-9D41-499F-85CF-8CD2357B080F}" destId="{59BE8C8A-7627-47BB-9EDF-51C3A2DFEB7B}" srcOrd="0" destOrd="0" presId="urn:microsoft.com/office/officeart/2005/8/layout/hierarchy1"/>
    <dgm:cxn modelId="{926CD02E-D70B-470A-B0F9-16DB742D2024}" srcId="{3DDBA9FB-9D41-499F-85CF-8CD2357B080F}" destId="{50031FED-A094-42D9-8332-567FF03EBBBD}" srcOrd="1" destOrd="0" parTransId="{155F5F02-BBCA-471A-8EA6-E03B87DFD395}" sibTransId="{7406C724-13C4-4D17-AD8F-E87848644A51}"/>
    <dgm:cxn modelId="{9E089643-44C3-4347-9FE9-F47A7E7D1921}" srcId="{3DDBA9FB-9D41-499F-85CF-8CD2357B080F}" destId="{BA7FBF1D-7980-4042-8EF3-DC101B7F6144}" srcOrd="0" destOrd="0" parTransId="{279A255B-0A9D-4BE7-B235-01423ED7AAFF}" sibTransId="{962C784A-14B6-4AFD-9265-FE1DF88EFBEC}"/>
    <dgm:cxn modelId="{01FBA2B3-C50F-44DD-A0B3-742FD216C132}" type="presOf" srcId="{890AAA3C-5C1A-41B6-8946-9431C3BC867D}" destId="{73EAD017-1F85-4DF6-948B-5286E6DB392E}" srcOrd="0" destOrd="0" presId="urn:microsoft.com/office/officeart/2005/8/layout/hierarchy1"/>
    <dgm:cxn modelId="{3B39EFDC-9A45-4AD1-AFC1-8775DF5FDE0F}" srcId="{9541D6CC-9BEF-49F5-A64F-7A0BDB0AAB20}" destId="{0678F98B-5C2F-4BAA-B485-9B53EE266DFD}" srcOrd="3" destOrd="0" parTransId="{EE2C7914-AF06-472A-80ED-72ED4A6BC972}" sibTransId="{1293166E-154F-4944-B02B-33AE2D153A2C}"/>
    <dgm:cxn modelId="{79A0B977-7454-49CF-8BEF-C260B9B2A9A0}" type="presOf" srcId="{8A4514D2-D77F-43FB-A32A-8E83DBB8E2F7}" destId="{E5AB2E4B-61AD-4E86-B304-2D3AFB623071}" srcOrd="0" destOrd="0" presId="urn:microsoft.com/office/officeart/2005/8/layout/hierarchy1"/>
    <dgm:cxn modelId="{5C55E91C-9BAB-4DE3-A367-6149726A55A2}" type="presOf" srcId="{1642EA1F-A28F-4BCF-BD89-7ECD0B394C39}" destId="{0A727DF2-EEE7-415A-BC34-804866518EDC}" srcOrd="0" destOrd="0" presId="urn:microsoft.com/office/officeart/2005/8/layout/hierarchy1"/>
    <dgm:cxn modelId="{C72FAE19-E5C1-44E1-BD8F-5E397E651136}" srcId="{3DDBA9FB-9D41-499F-85CF-8CD2357B080F}" destId="{C6E9D120-AB1E-4619-9F6F-DD62645DD9B6}" srcOrd="5" destOrd="0" parTransId="{034A8091-118A-48D5-8844-927844346635}" sibTransId="{442D1EFF-844F-46A7-AEF4-F74B9875373F}"/>
    <dgm:cxn modelId="{31A4A0A1-872A-48FA-9B09-417460316FE7}" type="presOf" srcId="{BA7FBF1D-7980-4042-8EF3-DC101B7F6144}" destId="{F3874194-290F-4121-8460-02527E67354A}" srcOrd="0" destOrd="0" presId="urn:microsoft.com/office/officeart/2005/8/layout/hierarchy1"/>
    <dgm:cxn modelId="{00379368-73D6-4EE4-8F25-5BE8D5C6AAED}" type="presOf" srcId="{279A255B-0A9D-4BE7-B235-01423ED7AAFF}" destId="{3439A00A-273B-4D86-A07E-FFF71AC71500}" srcOrd="0" destOrd="0" presId="urn:microsoft.com/office/officeart/2005/8/layout/hierarchy1"/>
    <dgm:cxn modelId="{ED5CB4AD-F97C-4B97-9C3F-81AA3FDC2E0C}" type="presOf" srcId="{C6E9D120-AB1E-4619-9F6F-DD62645DD9B6}" destId="{860078F7-64D8-4557-AA26-31CCDE920B5F}" srcOrd="0" destOrd="0" presId="urn:microsoft.com/office/officeart/2005/8/layout/hierarchy1"/>
    <dgm:cxn modelId="{4E546311-D8B5-405C-A7C3-61232680F8AE}" srcId="{9541D6CC-9BEF-49F5-A64F-7A0BDB0AAB20}" destId="{75686A79-BBD1-4077-83A0-881F1B81962A}" srcOrd="2" destOrd="0" parTransId="{50346E65-EC0F-4BBD-8615-AAB1610A1B39}" sibTransId="{E63C863D-74FE-4D05-AD60-0921E1F7E354}"/>
    <dgm:cxn modelId="{0A648ED7-A9FF-4016-9769-043DB57C010A}" type="presOf" srcId="{A2368E26-44C0-4000-A4BA-F21AAC9E92E3}" destId="{7BF5D4C6-0926-433C-A23F-14A2310EC856}" srcOrd="0" destOrd="0" presId="urn:microsoft.com/office/officeart/2005/8/layout/hierarchy1"/>
    <dgm:cxn modelId="{2ECB4469-6F3D-4C3A-A1AE-058E241817C2}" type="presOf" srcId="{2383C644-D4A5-476B-A5FB-280AC9E11CED}" destId="{39417E03-CF39-4569-ACED-D055E15023BF}" srcOrd="0" destOrd="0" presId="urn:microsoft.com/office/officeart/2005/8/layout/hierarchy1"/>
    <dgm:cxn modelId="{BB3DA7B3-1EF2-4C2D-8B1E-9E7DC753FEC5}" type="presOf" srcId="{9BD069C0-1DF8-4FFA-8EE9-3ABF503D2ED3}" destId="{4ECBFD8C-A8E4-4004-8E70-71CDBA907468}" srcOrd="0" destOrd="0" presId="urn:microsoft.com/office/officeart/2005/8/layout/hierarchy1"/>
    <dgm:cxn modelId="{9E283593-52D0-40EF-BF22-EEEF1585DAF5}" type="presOf" srcId="{1E2D30F5-C0B1-46CB-9C0D-D9A2E9BAF6E9}" destId="{C67C012C-0698-4585-A58B-C40C4E0E074B}" srcOrd="0" destOrd="0" presId="urn:microsoft.com/office/officeart/2005/8/layout/hierarchy1"/>
    <dgm:cxn modelId="{EDADAE37-8970-48DF-BAE1-F2640D2FD452}" type="presOf" srcId="{9541D6CC-9BEF-49F5-A64F-7A0BDB0AAB20}" destId="{AC7A3FAA-2AE5-4B0C-A369-699A7902FEE5}" srcOrd="0" destOrd="0" presId="urn:microsoft.com/office/officeart/2005/8/layout/hierarchy1"/>
    <dgm:cxn modelId="{90155C3F-7A57-4C45-8476-D4ACA901C265}" type="presParOf" srcId="{0A727DF2-EEE7-415A-BC34-804866518EDC}" destId="{0958D796-A97F-42C6-8621-C8BA69DDB722}" srcOrd="0" destOrd="0" presId="urn:microsoft.com/office/officeart/2005/8/layout/hierarchy1"/>
    <dgm:cxn modelId="{3FBCD56B-4BF8-41B2-90A0-5B64936C77B4}" type="presParOf" srcId="{0958D796-A97F-42C6-8621-C8BA69DDB722}" destId="{22FF742C-6110-44C4-AAED-CAF2B10366DC}" srcOrd="0" destOrd="0" presId="urn:microsoft.com/office/officeart/2005/8/layout/hierarchy1"/>
    <dgm:cxn modelId="{AA30171F-F70A-4B83-8F0B-4AA6CD98F21D}" type="presParOf" srcId="{22FF742C-6110-44C4-AAED-CAF2B10366DC}" destId="{B4E8594E-1D6D-4D85-AEB7-651F2E43A8CD}" srcOrd="0" destOrd="0" presId="urn:microsoft.com/office/officeart/2005/8/layout/hierarchy1"/>
    <dgm:cxn modelId="{31249E8D-88A2-4A25-97B0-6529D582AA39}" type="presParOf" srcId="{22FF742C-6110-44C4-AAED-CAF2B10366DC}" destId="{59BE8C8A-7627-47BB-9EDF-51C3A2DFEB7B}" srcOrd="1" destOrd="0" presId="urn:microsoft.com/office/officeart/2005/8/layout/hierarchy1"/>
    <dgm:cxn modelId="{0302AF90-BA68-4404-8101-368453A03AF4}" type="presParOf" srcId="{0958D796-A97F-42C6-8621-C8BA69DDB722}" destId="{8D72261D-70B6-4783-8176-3228648E7825}" srcOrd="1" destOrd="0" presId="urn:microsoft.com/office/officeart/2005/8/layout/hierarchy1"/>
    <dgm:cxn modelId="{03628F83-7EE7-4153-AFCE-13B649A2513A}" type="presParOf" srcId="{8D72261D-70B6-4783-8176-3228648E7825}" destId="{3439A00A-273B-4D86-A07E-FFF71AC71500}" srcOrd="0" destOrd="0" presId="urn:microsoft.com/office/officeart/2005/8/layout/hierarchy1"/>
    <dgm:cxn modelId="{52B3D713-A140-4283-A436-027D1B045510}" type="presParOf" srcId="{8D72261D-70B6-4783-8176-3228648E7825}" destId="{10357D52-4C17-4C6C-A096-B51B68A2BD57}" srcOrd="1" destOrd="0" presId="urn:microsoft.com/office/officeart/2005/8/layout/hierarchy1"/>
    <dgm:cxn modelId="{529503F4-38D9-48A7-BE80-71D1E26BA77D}" type="presParOf" srcId="{10357D52-4C17-4C6C-A096-B51B68A2BD57}" destId="{ED6DACD6-31C9-4FA2-8605-196F6DB34D34}" srcOrd="0" destOrd="0" presId="urn:microsoft.com/office/officeart/2005/8/layout/hierarchy1"/>
    <dgm:cxn modelId="{207728B8-1F85-4B6E-9D48-08AE383BA755}" type="presParOf" srcId="{ED6DACD6-31C9-4FA2-8605-196F6DB34D34}" destId="{74858A5A-2304-4054-8516-0A5D43538F51}" srcOrd="0" destOrd="0" presId="urn:microsoft.com/office/officeart/2005/8/layout/hierarchy1"/>
    <dgm:cxn modelId="{C2645178-DB9F-486E-85E7-547786A68030}" type="presParOf" srcId="{ED6DACD6-31C9-4FA2-8605-196F6DB34D34}" destId="{F3874194-290F-4121-8460-02527E67354A}" srcOrd="1" destOrd="0" presId="urn:microsoft.com/office/officeart/2005/8/layout/hierarchy1"/>
    <dgm:cxn modelId="{18926932-2475-4853-9C0F-6E97F7B0C8F9}" type="presParOf" srcId="{10357D52-4C17-4C6C-A096-B51B68A2BD57}" destId="{6CAA481B-561A-405B-AF0A-E15D518D09AA}" srcOrd="1" destOrd="0" presId="urn:microsoft.com/office/officeart/2005/8/layout/hierarchy1"/>
    <dgm:cxn modelId="{6A067C9A-3C45-4D58-8FCC-CF3143830754}" type="presParOf" srcId="{8D72261D-70B6-4783-8176-3228648E7825}" destId="{39181525-AAC3-44A1-AE61-134D3AC4B77A}" srcOrd="2" destOrd="0" presId="urn:microsoft.com/office/officeart/2005/8/layout/hierarchy1"/>
    <dgm:cxn modelId="{37C78F1E-C7C2-4554-BD6B-4FEE3FE542F2}" type="presParOf" srcId="{8D72261D-70B6-4783-8176-3228648E7825}" destId="{9628170B-B2D5-4223-A3C6-F075776C6B57}" srcOrd="3" destOrd="0" presId="urn:microsoft.com/office/officeart/2005/8/layout/hierarchy1"/>
    <dgm:cxn modelId="{72C5CB0C-DDAA-428D-A8E6-A410C5BA6DC5}" type="presParOf" srcId="{9628170B-B2D5-4223-A3C6-F075776C6B57}" destId="{41916A0F-726F-4677-981F-CA97886EED72}" srcOrd="0" destOrd="0" presId="urn:microsoft.com/office/officeart/2005/8/layout/hierarchy1"/>
    <dgm:cxn modelId="{41CB9959-4DBF-4635-9E21-7711F07FB736}" type="presParOf" srcId="{41916A0F-726F-4677-981F-CA97886EED72}" destId="{42D11FF4-F329-4B85-9E72-A24C61E9A5B7}" srcOrd="0" destOrd="0" presId="urn:microsoft.com/office/officeart/2005/8/layout/hierarchy1"/>
    <dgm:cxn modelId="{BDCB5FB3-802B-49EA-9346-58B2DCCFAC81}" type="presParOf" srcId="{41916A0F-726F-4677-981F-CA97886EED72}" destId="{CEC3399E-27A3-428B-9D2E-800FF5B6DBEB}" srcOrd="1" destOrd="0" presId="urn:microsoft.com/office/officeart/2005/8/layout/hierarchy1"/>
    <dgm:cxn modelId="{2598AC2B-C2BB-40FC-BECF-58CB1F4A3DB7}" type="presParOf" srcId="{9628170B-B2D5-4223-A3C6-F075776C6B57}" destId="{DE116829-418A-4B66-B46E-2F4F14C24445}" srcOrd="1" destOrd="0" presId="urn:microsoft.com/office/officeart/2005/8/layout/hierarchy1"/>
    <dgm:cxn modelId="{F7DAFFA5-6E86-41F6-BF96-C56A8F55081E}" type="presParOf" srcId="{DE116829-418A-4B66-B46E-2F4F14C24445}" destId="{DC452BC2-1D5E-44FC-AE7D-AB2803B4BD56}" srcOrd="0" destOrd="0" presId="urn:microsoft.com/office/officeart/2005/8/layout/hierarchy1"/>
    <dgm:cxn modelId="{B7BEB1C1-7A0A-473C-98E7-C937D97C5549}" type="presParOf" srcId="{DE116829-418A-4B66-B46E-2F4F14C24445}" destId="{D31D5FB3-5086-44E4-8FEB-80D8101FF680}" srcOrd="1" destOrd="0" presId="urn:microsoft.com/office/officeart/2005/8/layout/hierarchy1"/>
    <dgm:cxn modelId="{002BFDED-9302-4E2B-82E2-E2268C45AECC}" type="presParOf" srcId="{D31D5FB3-5086-44E4-8FEB-80D8101FF680}" destId="{749A5F3A-D646-4835-AF77-E15D2876B9C3}" srcOrd="0" destOrd="0" presId="urn:microsoft.com/office/officeart/2005/8/layout/hierarchy1"/>
    <dgm:cxn modelId="{07D37754-0D90-4B6D-878B-FF1ED855D0BC}" type="presParOf" srcId="{749A5F3A-D646-4835-AF77-E15D2876B9C3}" destId="{2C6C87BD-A25F-4087-9519-4B39110B45B8}" srcOrd="0" destOrd="0" presId="urn:microsoft.com/office/officeart/2005/8/layout/hierarchy1"/>
    <dgm:cxn modelId="{E3CDA726-E440-4E1E-82FF-B6F794F34392}" type="presParOf" srcId="{749A5F3A-D646-4835-AF77-E15D2876B9C3}" destId="{7BF5D4C6-0926-433C-A23F-14A2310EC856}" srcOrd="1" destOrd="0" presId="urn:microsoft.com/office/officeart/2005/8/layout/hierarchy1"/>
    <dgm:cxn modelId="{270DC269-233E-47C0-933F-0072A571ADC8}" type="presParOf" srcId="{D31D5FB3-5086-44E4-8FEB-80D8101FF680}" destId="{90AA3EE7-0E2F-4194-897E-6C94AC85942E}" srcOrd="1" destOrd="0" presId="urn:microsoft.com/office/officeart/2005/8/layout/hierarchy1"/>
    <dgm:cxn modelId="{AE4D6727-C787-4CF8-8CF0-BFA82CA8F78B}" type="presParOf" srcId="{DE116829-418A-4B66-B46E-2F4F14C24445}" destId="{A368B0A3-295C-4C12-9D87-3D7199508A11}" srcOrd="2" destOrd="0" presId="urn:microsoft.com/office/officeart/2005/8/layout/hierarchy1"/>
    <dgm:cxn modelId="{5B764212-8D63-4AA1-AADD-C88669769B9B}" type="presParOf" srcId="{DE116829-418A-4B66-B46E-2F4F14C24445}" destId="{0AA63C74-CFF2-4A9C-B305-4A4BC343DE71}" srcOrd="3" destOrd="0" presId="urn:microsoft.com/office/officeart/2005/8/layout/hierarchy1"/>
    <dgm:cxn modelId="{15E45314-ABCE-4EC1-9D1F-D5AE8514D809}" type="presParOf" srcId="{0AA63C74-CFF2-4A9C-B305-4A4BC343DE71}" destId="{F1589B53-35C1-4F75-A5EB-13014670A41F}" srcOrd="0" destOrd="0" presId="urn:microsoft.com/office/officeart/2005/8/layout/hierarchy1"/>
    <dgm:cxn modelId="{77F67BB3-D16C-422F-BFF5-D101D2A3E5DA}" type="presParOf" srcId="{F1589B53-35C1-4F75-A5EB-13014670A41F}" destId="{7A91A3A0-F4ED-4F6C-86F0-5C30537F71B7}" srcOrd="0" destOrd="0" presId="urn:microsoft.com/office/officeart/2005/8/layout/hierarchy1"/>
    <dgm:cxn modelId="{92ED3AC7-315A-4A99-A4BC-AA5045E863CE}" type="presParOf" srcId="{F1589B53-35C1-4F75-A5EB-13014670A41F}" destId="{4DA7AF03-700F-48F6-9A48-C3E24F7566A6}" srcOrd="1" destOrd="0" presId="urn:microsoft.com/office/officeart/2005/8/layout/hierarchy1"/>
    <dgm:cxn modelId="{7250B0C5-FAC1-43AD-B4D3-FE5F9758FE40}" type="presParOf" srcId="{0AA63C74-CFF2-4A9C-B305-4A4BC343DE71}" destId="{1D190F29-00E9-4095-B526-C57EC2A874E3}" srcOrd="1" destOrd="0" presId="urn:microsoft.com/office/officeart/2005/8/layout/hierarchy1"/>
    <dgm:cxn modelId="{3940894A-2B58-4C37-9D86-5041C931969F}" type="presParOf" srcId="{8D72261D-70B6-4783-8176-3228648E7825}" destId="{4EB695F1-2C87-4452-A170-DF2CF2640C65}" srcOrd="4" destOrd="0" presId="urn:microsoft.com/office/officeart/2005/8/layout/hierarchy1"/>
    <dgm:cxn modelId="{48F65B0C-2C7A-4F3A-B6BB-7916C2EC8D19}" type="presParOf" srcId="{8D72261D-70B6-4783-8176-3228648E7825}" destId="{CD5F882E-80CC-45E3-88C8-70F4FC9923C0}" srcOrd="5" destOrd="0" presId="urn:microsoft.com/office/officeart/2005/8/layout/hierarchy1"/>
    <dgm:cxn modelId="{9B164D7C-CA75-4AD9-B7B7-8835B622AEB7}" type="presParOf" srcId="{CD5F882E-80CC-45E3-88C8-70F4FC9923C0}" destId="{C5D97866-6853-469F-BEAA-7F6E34829CF4}" srcOrd="0" destOrd="0" presId="urn:microsoft.com/office/officeart/2005/8/layout/hierarchy1"/>
    <dgm:cxn modelId="{6C926DD6-C304-47AF-A1CB-3005D7951AC8}" type="presParOf" srcId="{C5D97866-6853-469F-BEAA-7F6E34829CF4}" destId="{0E4A916E-6891-4544-A220-C11589A40855}" srcOrd="0" destOrd="0" presId="urn:microsoft.com/office/officeart/2005/8/layout/hierarchy1"/>
    <dgm:cxn modelId="{961BB9BA-2449-43DA-835E-1B5485D30148}" type="presParOf" srcId="{C5D97866-6853-469F-BEAA-7F6E34829CF4}" destId="{515C4720-F9F5-4EEC-A273-ED3BF1EF6066}" srcOrd="1" destOrd="0" presId="urn:microsoft.com/office/officeart/2005/8/layout/hierarchy1"/>
    <dgm:cxn modelId="{5DDD02BD-8963-42FE-B02A-3631770BD963}" type="presParOf" srcId="{CD5F882E-80CC-45E3-88C8-70F4FC9923C0}" destId="{A740F7F1-DF3C-44C5-B385-FB4FFBDF7A23}" srcOrd="1" destOrd="0" presId="urn:microsoft.com/office/officeart/2005/8/layout/hierarchy1"/>
    <dgm:cxn modelId="{A4F469D2-289E-4B16-B1AF-EDDD0B59035A}" type="presParOf" srcId="{8D72261D-70B6-4783-8176-3228648E7825}" destId="{4B01C7F7-C514-4F60-99DD-94C05BE76F97}" srcOrd="6" destOrd="0" presId="urn:microsoft.com/office/officeart/2005/8/layout/hierarchy1"/>
    <dgm:cxn modelId="{38837F51-9569-4ED2-B298-614512DF7B6A}" type="presParOf" srcId="{8D72261D-70B6-4783-8176-3228648E7825}" destId="{A581D42D-A465-4E2B-981E-20A8B7BFC7EA}" srcOrd="7" destOrd="0" presId="urn:microsoft.com/office/officeart/2005/8/layout/hierarchy1"/>
    <dgm:cxn modelId="{B4DDF2DD-11B7-4182-8DE2-B867B49AF9BB}" type="presParOf" srcId="{A581D42D-A465-4E2B-981E-20A8B7BFC7EA}" destId="{9DEA5D1C-A16B-4E44-A0CB-AD7F3FBA0FF1}" srcOrd="0" destOrd="0" presId="urn:microsoft.com/office/officeart/2005/8/layout/hierarchy1"/>
    <dgm:cxn modelId="{E87049BF-177D-43CE-8E71-0D2EE1415FBD}" type="presParOf" srcId="{9DEA5D1C-A16B-4E44-A0CB-AD7F3FBA0FF1}" destId="{43E98E03-F2B7-4F6E-852C-F8C92AFE602E}" srcOrd="0" destOrd="0" presId="urn:microsoft.com/office/officeart/2005/8/layout/hierarchy1"/>
    <dgm:cxn modelId="{0B7C1788-05C0-4387-BC03-BB62021C15E0}" type="presParOf" srcId="{9DEA5D1C-A16B-4E44-A0CB-AD7F3FBA0FF1}" destId="{4ECBFD8C-A8E4-4004-8E70-71CDBA907468}" srcOrd="1" destOrd="0" presId="urn:microsoft.com/office/officeart/2005/8/layout/hierarchy1"/>
    <dgm:cxn modelId="{A7196B7E-DF2C-4005-9363-6D1557A709BC}" type="presParOf" srcId="{A581D42D-A465-4E2B-981E-20A8B7BFC7EA}" destId="{B7B2596D-832C-4942-86E3-7ABA4A54EDA5}" srcOrd="1" destOrd="0" presId="urn:microsoft.com/office/officeart/2005/8/layout/hierarchy1"/>
    <dgm:cxn modelId="{ACABA890-A99D-42CB-B708-46B7D915EABD}" type="presParOf" srcId="{B7B2596D-832C-4942-86E3-7ABA4A54EDA5}" destId="{39417E03-CF39-4569-ACED-D055E15023BF}" srcOrd="0" destOrd="0" presId="urn:microsoft.com/office/officeart/2005/8/layout/hierarchy1"/>
    <dgm:cxn modelId="{0E0AB458-D371-4EE6-97CE-87CB9F05C033}" type="presParOf" srcId="{B7B2596D-832C-4942-86E3-7ABA4A54EDA5}" destId="{2E529E01-B2BB-42DA-8492-A67AC4F32561}" srcOrd="1" destOrd="0" presId="urn:microsoft.com/office/officeart/2005/8/layout/hierarchy1"/>
    <dgm:cxn modelId="{3F6EB35E-5D88-47E0-89F5-84A645C0DD9C}" type="presParOf" srcId="{2E529E01-B2BB-42DA-8492-A67AC4F32561}" destId="{092654CB-1FDA-4B73-835C-F9B1FBFD5845}" srcOrd="0" destOrd="0" presId="urn:microsoft.com/office/officeart/2005/8/layout/hierarchy1"/>
    <dgm:cxn modelId="{3FB63372-0A86-4FEC-B3BF-0EB482E841DA}" type="presParOf" srcId="{092654CB-1FDA-4B73-835C-F9B1FBFD5845}" destId="{74F26862-39FF-4C21-A45C-3C4CF4E7585F}" srcOrd="0" destOrd="0" presId="urn:microsoft.com/office/officeart/2005/8/layout/hierarchy1"/>
    <dgm:cxn modelId="{19DCB7D5-035B-466D-9F5E-5CEE9DCD7FFE}" type="presParOf" srcId="{092654CB-1FDA-4B73-835C-F9B1FBFD5845}" destId="{C67C012C-0698-4585-A58B-C40C4E0E074B}" srcOrd="1" destOrd="0" presId="urn:microsoft.com/office/officeart/2005/8/layout/hierarchy1"/>
    <dgm:cxn modelId="{F602147C-2E82-4940-8874-257EFC8D51E0}" type="presParOf" srcId="{2E529E01-B2BB-42DA-8492-A67AC4F32561}" destId="{2B99BA1C-5B63-4AAA-8D95-9D0E9E29AFA7}" srcOrd="1" destOrd="0" presId="urn:microsoft.com/office/officeart/2005/8/layout/hierarchy1"/>
    <dgm:cxn modelId="{DEFC39A3-F3F7-4845-8120-20C5D99265AE}" type="presParOf" srcId="{8D72261D-70B6-4783-8176-3228648E7825}" destId="{73EAD017-1F85-4DF6-948B-5286E6DB392E}" srcOrd="8" destOrd="0" presId="urn:microsoft.com/office/officeart/2005/8/layout/hierarchy1"/>
    <dgm:cxn modelId="{63CF84DB-786A-4645-BCC0-6617392FA698}" type="presParOf" srcId="{8D72261D-70B6-4783-8176-3228648E7825}" destId="{D7606DC6-87D1-40F4-9DCA-315FE178A148}" srcOrd="9" destOrd="0" presId="urn:microsoft.com/office/officeart/2005/8/layout/hierarchy1"/>
    <dgm:cxn modelId="{6B8BFAF1-AC1C-46BE-B84D-A8349228F152}" type="presParOf" srcId="{D7606DC6-87D1-40F4-9DCA-315FE178A148}" destId="{710F1BF5-40CF-4178-A6F1-B66588085A22}" srcOrd="0" destOrd="0" presId="urn:microsoft.com/office/officeart/2005/8/layout/hierarchy1"/>
    <dgm:cxn modelId="{073E2C0E-3143-4FE9-9AE1-CC9919A11F0A}" type="presParOf" srcId="{710F1BF5-40CF-4178-A6F1-B66588085A22}" destId="{8F9F8D73-427D-47BB-98D3-3D97BD0DDDA7}" srcOrd="0" destOrd="0" presId="urn:microsoft.com/office/officeart/2005/8/layout/hierarchy1"/>
    <dgm:cxn modelId="{0232D298-3AE0-492E-B3A5-797F06684E41}" type="presParOf" srcId="{710F1BF5-40CF-4178-A6F1-B66588085A22}" destId="{AC7A3FAA-2AE5-4B0C-A369-699A7902FEE5}" srcOrd="1" destOrd="0" presId="urn:microsoft.com/office/officeart/2005/8/layout/hierarchy1"/>
    <dgm:cxn modelId="{6041BF02-E11A-4436-92A2-277316067303}" type="presParOf" srcId="{D7606DC6-87D1-40F4-9DCA-315FE178A148}" destId="{56806E51-0235-40B1-925B-FED0DAEC8982}" srcOrd="1" destOrd="0" presId="urn:microsoft.com/office/officeart/2005/8/layout/hierarchy1"/>
    <dgm:cxn modelId="{F6F30F5E-E67D-4E85-9E8E-16F4FDCBD2DB}" type="presParOf" srcId="{56806E51-0235-40B1-925B-FED0DAEC8982}" destId="{FD105E95-C794-40C4-B343-A17582B3D8CB}" srcOrd="0" destOrd="0" presId="urn:microsoft.com/office/officeart/2005/8/layout/hierarchy1"/>
    <dgm:cxn modelId="{FA2B8C6D-E11D-4141-A918-23C8892A4F0C}" type="presParOf" srcId="{56806E51-0235-40B1-925B-FED0DAEC8982}" destId="{7ACAA431-1357-43C6-A905-676A36A7CCD7}" srcOrd="1" destOrd="0" presId="urn:microsoft.com/office/officeart/2005/8/layout/hierarchy1"/>
    <dgm:cxn modelId="{0DDF961A-5857-41BA-8781-9C2A3EDC75CA}" type="presParOf" srcId="{7ACAA431-1357-43C6-A905-676A36A7CCD7}" destId="{C0AA4808-1D36-498F-9D7F-FF9106A778B4}" srcOrd="0" destOrd="0" presId="urn:microsoft.com/office/officeart/2005/8/layout/hierarchy1"/>
    <dgm:cxn modelId="{B2B1CB70-A794-438F-BED2-A95B9D129F8D}" type="presParOf" srcId="{C0AA4808-1D36-498F-9D7F-FF9106A778B4}" destId="{A480722F-FE89-4726-A478-C5C9C32E1AEC}" srcOrd="0" destOrd="0" presId="urn:microsoft.com/office/officeart/2005/8/layout/hierarchy1"/>
    <dgm:cxn modelId="{0F31567B-2608-41C5-A8A7-4B93CFAD3BB2}" type="presParOf" srcId="{C0AA4808-1D36-498F-9D7F-FF9106A778B4}" destId="{484B42FF-18F0-4817-B4E0-E862179DDD9F}" srcOrd="1" destOrd="0" presId="urn:microsoft.com/office/officeart/2005/8/layout/hierarchy1"/>
    <dgm:cxn modelId="{684ED654-A580-44EB-8DB3-9444F46F8A63}" type="presParOf" srcId="{7ACAA431-1357-43C6-A905-676A36A7CCD7}" destId="{DC0377B3-8A48-455D-BD75-A5D21DCB62A4}" srcOrd="1" destOrd="0" presId="urn:microsoft.com/office/officeart/2005/8/layout/hierarchy1"/>
    <dgm:cxn modelId="{FF3F7E36-04DE-4A70-83E5-8BF31EFE043E}" type="presParOf" srcId="{56806E51-0235-40B1-925B-FED0DAEC8982}" destId="{E5AB2E4B-61AD-4E86-B304-2D3AFB623071}" srcOrd="2" destOrd="0" presId="urn:microsoft.com/office/officeart/2005/8/layout/hierarchy1"/>
    <dgm:cxn modelId="{E03CC66E-834E-4505-9ADE-297AAD68A102}" type="presParOf" srcId="{56806E51-0235-40B1-925B-FED0DAEC8982}" destId="{72566EC6-6C15-43AA-93DE-9E3B96855F7E}" srcOrd="3" destOrd="0" presId="urn:microsoft.com/office/officeart/2005/8/layout/hierarchy1"/>
    <dgm:cxn modelId="{8E295435-CE80-4423-9D1A-436BE3C17ED1}" type="presParOf" srcId="{72566EC6-6C15-43AA-93DE-9E3B96855F7E}" destId="{605F3E11-D357-4677-B1FE-B610BF912915}" srcOrd="0" destOrd="0" presId="urn:microsoft.com/office/officeart/2005/8/layout/hierarchy1"/>
    <dgm:cxn modelId="{F1D8DA85-DD10-42AF-B105-23D68DD0BF0F}" type="presParOf" srcId="{605F3E11-D357-4677-B1FE-B610BF912915}" destId="{6B3D198A-0D39-4297-BD4A-A7B6C459D7AE}" srcOrd="0" destOrd="0" presId="urn:microsoft.com/office/officeart/2005/8/layout/hierarchy1"/>
    <dgm:cxn modelId="{41864FE9-62DE-4101-A348-2D300675AA3A}" type="presParOf" srcId="{605F3E11-D357-4677-B1FE-B610BF912915}" destId="{054EB31E-4FE6-4666-806F-989324E01E9B}" srcOrd="1" destOrd="0" presId="urn:microsoft.com/office/officeart/2005/8/layout/hierarchy1"/>
    <dgm:cxn modelId="{F8422781-6D47-4B53-830A-FC779F0B87D7}" type="presParOf" srcId="{72566EC6-6C15-43AA-93DE-9E3B96855F7E}" destId="{A9366DDC-24B0-4F6E-A915-1BADAB4037F4}" srcOrd="1" destOrd="0" presId="urn:microsoft.com/office/officeart/2005/8/layout/hierarchy1"/>
    <dgm:cxn modelId="{4C5D8D46-99AF-4938-AE97-A7D9D1C4580D}" type="presParOf" srcId="{56806E51-0235-40B1-925B-FED0DAEC8982}" destId="{A3398882-B95C-4D79-8A5C-DD8632F5EAD7}" srcOrd="4" destOrd="0" presId="urn:microsoft.com/office/officeart/2005/8/layout/hierarchy1"/>
    <dgm:cxn modelId="{FD9765D2-0651-46F9-A7C4-D1B23ACE176F}" type="presParOf" srcId="{56806E51-0235-40B1-925B-FED0DAEC8982}" destId="{0C5FED50-778A-4533-A685-996DF7C371C7}" srcOrd="5" destOrd="0" presId="urn:microsoft.com/office/officeart/2005/8/layout/hierarchy1"/>
    <dgm:cxn modelId="{92D38BC3-4E56-495E-9C7A-CCAB92B76999}" type="presParOf" srcId="{0C5FED50-778A-4533-A685-996DF7C371C7}" destId="{D73E0E23-B001-4B81-9AEB-9C9A1703B772}" srcOrd="0" destOrd="0" presId="urn:microsoft.com/office/officeart/2005/8/layout/hierarchy1"/>
    <dgm:cxn modelId="{51B2296E-B0A1-40F5-A4A5-D3A62968733A}" type="presParOf" srcId="{D73E0E23-B001-4B81-9AEB-9C9A1703B772}" destId="{E2999D29-CFB6-4590-9A65-4D125A4C6EE6}" srcOrd="0" destOrd="0" presId="urn:microsoft.com/office/officeart/2005/8/layout/hierarchy1"/>
    <dgm:cxn modelId="{60FC43E9-88E9-4704-B761-9075A46E4CB4}" type="presParOf" srcId="{D73E0E23-B001-4B81-9AEB-9C9A1703B772}" destId="{DDBBD380-CB14-4BED-A33D-2712916B603F}" srcOrd="1" destOrd="0" presId="urn:microsoft.com/office/officeart/2005/8/layout/hierarchy1"/>
    <dgm:cxn modelId="{EB1584F0-3499-4999-8435-32848D955A57}" type="presParOf" srcId="{0C5FED50-778A-4533-A685-996DF7C371C7}" destId="{232FE648-9034-44F8-A592-4819948AE49B}" srcOrd="1" destOrd="0" presId="urn:microsoft.com/office/officeart/2005/8/layout/hierarchy1"/>
    <dgm:cxn modelId="{9F624C3B-45A9-4F59-B233-11AF46CAAE13}" type="presParOf" srcId="{56806E51-0235-40B1-925B-FED0DAEC8982}" destId="{2B70BDF0-0A07-4B63-A384-81C8DF3FA02A}" srcOrd="6" destOrd="0" presId="urn:microsoft.com/office/officeart/2005/8/layout/hierarchy1"/>
    <dgm:cxn modelId="{44DC3C15-3F47-4999-A935-39E2A4DF626B}" type="presParOf" srcId="{56806E51-0235-40B1-925B-FED0DAEC8982}" destId="{B66C4CB2-E3CA-430C-BEBC-BBC751F1F0FB}" srcOrd="7" destOrd="0" presId="urn:microsoft.com/office/officeart/2005/8/layout/hierarchy1"/>
    <dgm:cxn modelId="{29B497B1-1EE1-4092-B481-05781942F71D}" type="presParOf" srcId="{B66C4CB2-E3CA-430C-BEBC-BBC751F1F0FB}" destId="{531CFFBD-AE1B-4642-968D-42C1E493CBAB}" srcOrd="0" destOrd="0" presId="urn:microsoft.com/office/officeart/2005/8/layout/hierarchy1"/>
    <dgm:cxn modelId="{1E91C5C3-ECC5-4AFE-A2D6-C36FE9B8AB5A}" type="presParOf" srcId="{531CFFBD-AE1B-4642-968D-42C1E493CBAB}" destId="{85CDCF17-9FD4-41B2-A469-4C00176DB420}" srcOrd="0" destOrd="0" presId="urn:microsoft.com/office/officeart/2005/8/layout/hierarchy1"/>
    <dgm:cxn modelId="{D8D89C3F-493E-45E8-86FC-7BAC5EFBF678}" type="presParOf" srcId="{531CFFBD-AE1B-4642-968D-42C1E493CBAB}" destId="{1B622283-0DF5-41B6-B783-07F066911F30}" srcOrd="1" destOrd="0" presId="urn:microsoft.com/office/officeart/2005/8/layout/hierarchy1"/>
    <dgm:cxn modelId="{0C425575-C50E-494F-8EC3-4B01E3605A20}" type="presParOf" srcId="{B66C4CB2-E3CA-430C-BEBC-BBC751F1F0FB}" destId="{94D93247-4A54-4643-8651-7B7B4801B197}" srcOrd="1" destOrd="0" presId="urn:microsoft.com/office/officeart/2005/8/layout/hierarchy1"/>
    <dgm:cxn modelId="{2B3499C5-E6AB-4B47-B4AB-659E4A4E2B68}" type="presParOf" srcId="{8D72261D-70B6-4783-8176-3228648E7825}" destId="{907B8824-85B5-4011-961D-1BAF80852C4C}" srcOrd="10" destOrd="0" presId="urn:microsoft.com/office/officeart/2005/8/layout/hierarchy1"/>
    <dgm:cxn modelId="{A8D812A9-CAE6-46D1-ACA7-06224BA8E71A}" type="presParOf" srcId="{8D72261D-70B6-4783-8176-3228648E7825}" destId="{E20D69EF-A1AF-4B28-A2A4-5ADF926D3C51}" srcOrd="11" destOrd="0" presId="urn:microsoft.com/office/officeart/2005/8/layout/hierarchy1"/>
    <dgm:cxn modelId="{9C72DE6D-46BB-4000-ABD6-7B218E913FBE}" type="presParOf" srcId="{E20D69EF-A1AF-4B28-A2A4-5ADF926D3C51}" destId="{9FC90F4D-90FF-4369-9FE5-35AF15DE113D}" srcOrd="0" destOrd="0" presId="urn:microsoft.com/office/officeart/2005/8/layout/hierarchy1"/>
    <dgm:cxn modelId="{195ABC8A-0D30-4F05-8ABC-93A5154BAC02}" type="presParOf" srcId="{9FC90F4D-90FF-4369-9FE5-35AF15DE113D}" destId="{B95883EB-B469-4D5C-B25B-8766B1B8482C}" srcOrd="0" destOrd="0" presId="urn:microsoft.com/office/officeart/2005/8/layout/hierarchy1"/>
    <dgm:cxn modelId="{66DFD429-E02E-42CD-B1AD-352023EA606E}" type="presParOf" srcId="{9FC90F4D-90FF-4369-9FE5-35AF15DE113D}" destId="{860078F7-64D8-4557-AA26-31CCDE920B5F}" srcOrd="1" destOrd="0" presId="urn:microsoft.com/office/officeart/2005/8/layout/hierarchy1"/>
    <dgm:cxn modelId="{754E3909-BF67-4315-8460-6EBE8213E69D}" type="presParOf" srcId="{E20D69EF-A1AF-4B28-A2A4-5ADF926D3C51}" destId="{3D004818-6A29-4E90-97F2-FB43051B86FA}" srcOrd="1" destOrd="0" presId="urn:microsoft.com/office/officeart/2005/8/layout/hierarchy1"/>
    <dgm:cxn modelId="{FE263D85-FD31-455C-9CA9-6D34AD00ADEE}" type="presParOf" srcId="{8D72261D-70B6-4783-8176-3228648E7825}" destId="{2C76328D-AAD9-4B1F-958A-49C46999C7E6}" srcOrd="12" destOrd="0" presId="urn:microsoft.com/office/officeart/2005/8/layout/hierarchy1"/>
    <dgm:cxn modelId="{6F2ED07D-103F-4D3C-9E3E-DF6AE4D10BE5}" type="presParOf" srcId="{8D72261D-70B6-4783-8176-3228648E7825}" destId="{182557BA-F17B-439F-8E5E-3721074BD032}" srcOrd="13" destOrd="0" presId="urn:microsoft.com/office/officeart/2005/8/layout/hierarchy1"/>
    <dgm:cxn modelId="{C22DCC04-6890-408C-93B1-2FD0FB04BD6E}" type="presParOf" srcId="{182557BA-F17B-439F-8E5E-3721074BD032}" destId="{E97E48F4-33EB-4A07-9D64-1763533363FD}" srcOrd="0" destOrd="0" presId="urn:microsoft.com/office/officeart/2005/8/layout/hierarchy1"/>
    <dgm:cxn modelId="{B795F931-68A6-47D7-9536-3D771ADB0AC4}" type="presParOf" srcId="{E97E48F4-33EB-4A07-9D64-1763533363FD}" destId="{A87C772A-79A3-46D9-841E-7E62B54F96CB}" srcOrd="0" destOrd="0" presId="urn:microsoft.com/office/officeart/2005/8/layout/hierarchy1"/>
    <dgm:cxn modelId="{C825E1C4-2960-4E96-9AA2-5DCCED444691}" type="presParOf" srcId="{E97E48F4-33EB-4A07-9D64-1763533363FD}" destId="{404A098F-DC6D-48ED-9834-A80844EF8749}" srcOrd="1" destOrd="0" presId="urn:microsoft.com/office/officeart/2005/8/layout/hierarchy1"/>
    <dgm:cxn modelId="{2B80BBE5-0ECC-4A04-AE06-8D14B5A3954C}" type="presParOf" srcId="{182557BA-F17B-439F-8E5E-3721074BD032}" destId="{F3CE3844-7A06-4D56-AE9A-6741E3B655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6328D-AAD9-4B1F-958A-49C46999C7E6}">
      <dsp:nvSpPr>
        <dsp:cNvPr id="0" name=""/>
        <dsp:cNvSpPr/>
      </dsp:nvSpPr>
      <dsp:spPr>
        <a:xfrm>
          <a:off x="3810809" y="1412950"/>
          <a:ext cx="3433537" cy="217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74"/>
              </a:lnTo>
              <a:lnTo>
                <a:pt x="3433537" y="148474"/>
              </a:lnTo>
              <a:lnTo>
                <a:pt x="3433537" y="21787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B8824-85B5-4011-961D-1BAF80852C4C}">
      <dsp:nvSpPr>
        <dsp:cNvPr id="0" name=""/>
        <dsp:cNvSpPr/>
      </dsp:nvSpPr>
      <dsp:spPr>
        <a:xfrm>
          <a:off x="3810809" y="1412950"/>
          <a:ext cx="2517927" cy="217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74"/>
              </a:lnTo>
              <a:lnTo>
                <a:pt x="2517927" y="148474"/>
              </a:lnTo>
              <a:lnTo>
                <a:pt x="2517927" y="21787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0BDF0-0A07-4B63-A384-81C8DF3FA02A}">
      <dsp:nvSpPr>
        <dsp:cNvPr id="0" name=""/>
        <dsp:cNvSpPr/>
      </dsp:nvSpPr>
      <dsp:spPr>
        <a:xfrm>
          <a:off x="5413126" y="2106524"/>
          <a:ext cx="1373415" cy="217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74"/>
              </a:lnTo>
              <a:lnTo>
                <a:pt x="1373415" y="148474"/>
              </a:lnTo>
              <a:lnTo>
                <a:pt x="1373415" y="21787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98882-B95C-4D79-8A5C-DD8632F5EAD7}">
      <dsp:nvSpPr>
        <dsp:cNvPr id="0" name=""/>
        <dsp:cNvSpPr/>
      </dsp:nvSpPr>
      <dsp:spPr>
        <a:xfrm>
          <a:off x="5413126" y="2106524"/>
          <a:ext cx="457805" cy="217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74"/>
              </a:lnTo>
              <a:lnTo>
                <a:pt x="457805" y="148474"/>
              </a:lnTo>
              <a:lnTo>
                <a:pt x="457805" y="21787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B2E4B-61AD-4E86-B304-2D3AFB623071}">
      <dsp:nvSpPr>
        <dsp:cNvPr id="0" name=""/>
        <dsp:cNvSpPr/>
      </dsp:nvSpPr>
      <dsp:spPr>
        <a:xfrm>
          <a:off x="4955321" y="2106524"/>
          <a:ext cx="457805" cy="217873"/>
        </a:xfrm>
        <a:custGeom>
          <a:avLst/>
          <a:gdLst/>
          <a:ahLst/>
          <a:cxnLst/>
          <a:rect l="0" t="0" r="0" b="0"/>
          <a:pathLst>
            <a:path>
              <a:moveTo>
                <a:pt x="457805" y="0"/>
              </a:moveTo>
              <a:lnTo>
                <a:pt x="457805" y="148474"/>
              </a:lnTo>
              <a:lnTo>
                <a:pt x="0" y="148474"/>
              </a:lnTo>
              <a:lnTo>
                <a:pt x="0" y="21787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05E95-C794-40C4-B343-A17582B3D8CB}">
      <dsp:nvSpPr>
        <dsp:cNvPr id="0" name=""/>
        <dsp:cNvSpPr/>
      </dsp:nvSpPr>
      <dsp:spPr>
        <a:xfrm>
          <a:off x="4039711" y="2106524"/>
          <a:ext cx="1373415" cy="217873"/>
        </a:xfrm>
        <a:custGeom>
          <a:avLst/>
          <a:gdLst/>
          <a:ahLst/>
          <a:cxnLst/>
          <a:rect l="0" t="0" r="0" b="0"/>
          <a:pathLst>
            <a:path>
              <a:moveTo>
                <a:pt x="1373415" y="0"/>
              </a:moveTo>
              <a:lnTo>
                <a:pt x="1373415" y="148474"/>
              </a:lnTo>
              <a:lnTo>
                <a:pt x="0" y="148474"/>
              </a:lnTo>
              <a:lnTo>
                <a:pt x="0" y="21787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AD017-1F85-4DF6-948B-5286E6DB392E}">
      <dsp:nvSpPr>
        <dsp:cNvPr id="0" name=""/>
        <dsp:cNvSpPr/>
      </dsp:nvSpPr>
      <dsp:spPr>
        <a:xfrm>
          <a:off x="3810809" y="1412950"/>
          <a:ext cx="1602317" cy="217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74"/>
              </a:lnTo>
              <a:lnTo>
                <a:pt x="1602317" y="148474"/>
              </a:lnTo>
              <a:lnTo>
                <a:pt x="1602317" y="21787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17E03-CF39-4569-ACED-D055E15023BF}">
      <dsp:nvSpPr>
        <dsp:cNvPr id="0" name=""/>
        <dsp:cNvSpPr/>
      </dsp:nvSpPr>
      <dsp:spPr>
        <a:xfrm>
          <a:off x="3078381" y="2106524"/>
          <a:ext cx="91440" cy="2178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87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1C7F7-C514-4F60-99DD-94C05BE76F97}">
      <dsp:nvSpPr>
        <dsp:cNvPr id="0" name=""/>
        <dsp:cNvSpPr/>
      </dsp:nvSpPr>
      <dsp:spPr>
        <a:xfrm>
          <a:off x="3124101" y="1412950"/>
          <a:ext cx="686707" cy="217873"/>
        </a:xfrm>
        <a:custGeom>
          <a:avLst/>
          <a:gdLst/>
          <a:ahLst/>
          <a:cxnLst/>
          <a:rect l="0" t="0" r="0" b="0"/>
          <a:pathLst>
            <a:path>
              <a:moveTo>
                <a:pt x="686707" y="0"/>
              </a:moveTo>
              <a:lnTo>
                <a:pt x="686707" y="148474"/>
              </a:lnTo>
              <a:lnTo>
                <a:pt x="0" y="148474"/>
              </a:lnTo>
              <a:lnTo>
                <a:pt x="0" y="21787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695F1-2C87-4452-A170-DF2CF2640C65}">
      <dsp:nvSpPr>
        <dsp:cNvPr id="0" name=""/>
        <dsp:cNvSpPr/>
      </dsp:nvSpPr>
      <dsp:spPr>
        <a:xfrm>
          <a:off x="2208491" y="1412950"/>
          <a:ext cx="1602317" cy="217873"/>
        </a:xfrm>
        <a:custGeom>
          <a:avLst/>
          <a:gdLst/>
          <a:ahLst/>
          <a:cxnLst/>
          <a:rect l="0" t="0" r="0" b="0"/>
          <a:pathLst>
            <a:path>
              <a:moveTo>
                <a:pt x="1602317" y="0"/>
              </a:moveTo>
              <a:lnTo>
                <a:pt x="1602317" y="148474"/>
              </a:lnTo>
              <a:lnTo>
                <a:pt x="0" y="148474"/>
              </a:lnTo>
              <a:lnTo>
                <a:pt x="0" y="21787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8B0A3-295C-4C12-9D87-3D7199508A11}">
      <dsp:nvSpPr>
        <dsp:cNvPr id="0" name=""/>
        <dsp:cNvSpPr/>
      </dsp:nvSpPr>
      <dsp:spPr>
        <a:xfrm>
          <a:off x="1292881" y="2106524"/>
          <a:ext cx="457805" cy="217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74"/>
              </a:lnTo>
              <a:lnTo>
                <a:pt x="457805" y="148474"/>
              </a:lnTo>
              <a:lnTo>
                <a:pt x="457805" y="21787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52BC2-1D5E-44FC-AE7D-AB2803B4BD56}">
      <dsp:nvSpPr>
        <dsp:cNvPr id="0" name=""/>
        <dsp:cNvSpPr/>
      </dsp:nvSpPr>
      <dsp:spPr>
        <a:xfrm>
          <a:off x="835076" y="2106524"/>
          <a:ext cx="457805" cy="217873"/>
        </a:xfrm>
        <a:custGeom>
          <a:avLst/>
          <a:gdLst/>
          <a:ahLst/>
          <a:cxnLst/>
          <a:rect l="0" t="0" r="0" b="0"/>
          <a:pathLst>
            <a:path>
              <a:moveTo>
                <a:pt x="457805" y="0"/>
              </a:moveTo>
              <a:lnTo>
                <a:pt x="457805" y="148474"/>
              </a:lnTo>
              <a:lnTo>
                <a:pt x="0" y="148474"/>
              </a:lnTo>
              <a:lnTo>
                <a:pt x="0" y="217873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81525-AAC3-44A1-AE61-134D3AC4B77A}">
      <dsp:nvSpPr>
        <dsp:cNvPr id="0" name=""/>
        <dsp:cNvSpPr/>
      </dsp:nvSpPr>
      <dsp:spPr>
        <a:xfrm>
          <a:off x="1292881" y="1412950"/>
          <a:ext cx="2517927" cy="217873"/>
        </a:xfrm>
        <a:custGeom>
          <a:avLst/>
          <a:gdLst/>
          <a:ahLst/>
          <a:cxnLst/>
          <a:rect l="0" t="0" r="0" b="0"/>
          <a:pathLst>
            <a:path>
              <a:moveTo>
                <a:pt x="2517927" y="0"/>
              </a:moveTo>
              <a:lnTo>
                <a:pt x="2517927" y="148474"/>
              </a:lnTo>
              <a:lnTo>
                <a:pt x="0" y="148474"/>
              </a:lnTo>
              <a:lnTo>
                <a:pt x="0" y="21787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9A00A-273B-4D86-A07E-FFF71AC71500}">
      <dsp:nvSpPr>
        <dsp:cNvPr id="0" name=""/>
        <dsp:cNvSpPr/>
      </dsp:nvSpPr>
      <dsp:spPr>
        <a:xfrm>
          <a:off x="377271" y="1412950"/>
          <a:ext cx="3433537" cy="217873"/>
        </a:xfrm>
        <a:custGeom>
          <a:avLst/>
          <a:gdLst/>
          <a:ahLst/>
          <a:cxnLst/>
          <a:rect l="0" t="0" r="0" b="0"/>
          <a:pathLst>
            <a:path>
              <a:moveTo>
                <a:pt x="3433537" y="0"/>
              </a:moveTo>
              <a:lnTo>
                <a:pt x="3433537" y="148474"/>
              </a:lnTo>
              <a:lnTo>
                <a:pt x="0" y="148474"/>
              </a:lnTo>
              <a:lnTo>
                <a:pt x="0" y="217873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8594E-1D6D-4D85-AEB7-651F2E43A8CD}">
      <dsp:nvSpPr>
        <dsp:cNvPr id="0" name=""/>
        <dsp:cNvSpPr/>
      </dsp:nvSpPr>
      <dsp:spPr>
        <a:xfrm>
          <a:off x="3436241" y="937249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E8C8A-7627-47BB-9EDF-51C3A2DFEB7B}">
      <dsp:nvSpPr>
        <dsp:cNvPr id="0" name=""/>
        <dsp:cNvSpPr/>
      </dsp:nvSpPr>
      <dsp:spPr>
        <a:xfrm>
          <a:off x="3519478" y="1016324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首頁</a:t>
          </a:r>
        </a:p>
      </dsp:txBody>
      <dsp:txXfrm>
        <a:off x="3533411" y="1030257"/>
        <a:ext cx="721269" cy="447835"/>
      </dsp:txXfrm>
    </dsp:sp>
    <dsp:sp modelId="{74858A5A-2304-4054-8516-0A5D43538F51}">
      <dsp:nvSpPr>
        <dsp:cNvPr id="0" name=""/>
        <dsp:cNvSpPr/>
      </dsp:nvSpPr>
      <dsp:spPr>
        <a:xfrm>
          <a:off x="2704" y="1630823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74194-290F-4121-8460-02527E67354A}">
      <dsp:nvSpPr>
        <dsp:cNvPr id="0" name=""/>
        <dsp:cNvSpPr/>
      </dsp:nvSpPr>
      <dsp:spPr>
        <a:xfrm>
          <a:off x="85941" y="1709899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首頁</a:t>
          </a:r>
        </a:p>
      </dsp:txBody>
      <dsp:txXfrm>
        <a:off x="99874" y="1723832"/>
        <a:ext cx="721269" cy="447835"/>
      </dsp:txXfrm>
    </dsp:sp>
    <dsp:sp modelId="{42D11FF4-F329-4B85-9E72-A24C61E9A5B7}">
      <dsp:nvSpPr>
        <dsp:cNvPr id="0" name=""/>
        <dsp:cNvSpPr/>
      </dsp:nvSpPr>
      <dsp:spPr>
        <a:xfrm>
          <a:off x="918314" y="1630823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3399E-27A3-428B-9D2E-800FF5B6DBEB}">
      <dsp:nvSpPr>
        <dsp:cNvPr id="0" name=""/>
        <dsp:cNvSpPr/>
      </dsp:nvSpPr>
      <dsp:spPr>
        <a:xfrm>
          <a:off x="1001551" y="1709899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找鞋子</a:t>
          </a:r>
        </a:p>
      </dsp:txBody>
      <dsp:txXfrm>
        <a:off x="1015484" y="1723832"/>
        <a:ext cx="721269" cy="447835"/>
      </dsp:txXfrm>
    </dsp:sp>
    <dsp:sp modelId="{2C6C87BD-A25F-4087-9519-4B39110B45B8}">
      <dsp:nvSpPr>
        <dsp:cNvPr id="0" name=""/>
        <dsp:cNvSpPr/>
      </dsp:nvSpPr>
      <dsp:spPr>
        <a:xfrm>
          <a:off x="460509" y="2324398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5D4C6-0926-433C-A23F-14A2310EC856}">
      <dsp:nvSpPr>
        <dsp:cNvPr id="0" name=""/>
        <dsp:cNvSpPr/>
      </dsp:nvSpPr>
      <dsp:spPr>
        <a:xfrm>
          <a:off x="543746" y="2403473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0" kern="1200"/>
            <a:t>Nike</a:t>
          </a:r>
          <a:endParaRPr lang="zh-TW" altLang="en-US" sz="1000" b="0" kern="1200"/>
        </a:p>
      </dsp:txBody>
      <dsp:txXfrm>
        <a:off x="557679" y="2417406"/>
        <a:ext cx="721269" cy="447835"/>
      </dsp:txXfrm>
    </dsp:sp>
    <dsp:sp modelId="{7A91A3A0-F4ED-4F6C-86F0-5C30537F71B7}">
      <dsp:nvSpPr>
        <dsp:cNvPr id="0" name=""/>
        <dsp:cNvSpPr/>
      </dsp:nvSpPr>
      <dsp:spPr>
        <a:xfrm>
          <a:off x="1376119" y="2324398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7AF03-700F-48F6-9A48-C3E24F7566A6}">
      <dsp:nvSpPr>
        <dsp:cNvPr id="0" name=""/>
        <dsp:cNvSpPr/>
      </dsp:nvSpPr>
      <dsp:spPr>
        <a:xfrm>
          <a:off x="1459356" y="2403473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0" kern="1200"/>
            <a:t>Adidas</a:t>
          </a:r>
          <a:endParaRPr lang="zh-TW" altLang="en-US" sz="1000" b="0" kern="1200"/>
        </a:p>
      </dsp:txBody>
      <dsp:txXfrm>
        <a:off x="1473289" y="2417406"/>
        <a:ext cx="721269" cy="447835"/>
      </dsp:txXfrm>
    </dsp:sp>
    <dsp:sp modelId="{0E4A916E-6891-4544-A220-C11589A40855}">
      <dsp:nvSpPr>
        <dsp:cNvPr id="0" name=""/>
        <dsp:cNvSpPr/>
      </dsp:nvSpPr>
      <dsp:spPr>
        <a:xfrm>
          <a:off x="1833924" y="1630823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C4720-F9F5-4EEC-A273-ED3BF1EF6066}">
      <dsp:nvSpPr>
        <dsp:cNvPr id="0" name=""/>
        <dsp:cNvSpPr/>
      </dsp:nvSpPr>
      <dsp:spPr>
        <a:xfrm>
          <a:off x="1917161" y="1709899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熱門排行</a:t>
          </a:r>
        </a:p>
      </dsp:txBody>
      <dsp:txXfrm>
        <a:off x="1931094" y="1723832"/>
        <a:ext cx="721269" cy="447835"/>
      </dsp:txXfrm>
    </dsp:sp>
    <dsp:sp modelId="{43E98E03-F2B7-4F6E-852C-F8C92AFE602E}">
      <dsp:nvSpPr>
        <dsp:cNvPr id="0" name=""/>
        <dsp:cNvSpPr/>
      </dsp:nvSpPr>
      <dsp:spPr>
        <a:xfrm>
          <a:off x="2749534" y="1630823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BFD8C-A8E4-4004-8E70-71CDBA907468}">
      <dsp:nvSpPr>
        <dsp:cNvPr id="0" name=""/>
        <dsp:cNvSpPr/>
      </dsp:nvSpPr>
      <dsp:spPr>
        <a:xfrm>
          <a:off x="2832771" y="1709899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留言板</a:t>
          </a:r>
        </a:p>
      </dsp:txBody>
      <dsp:txXfrm>
        <a:off x="2846704" y="1723832"/>
        <a:ext cx="721269" cy="447835"/>
      </dsp:txXfrm>
    </dsp:sp>
    <dsp:sp modelId="{74F26862-39FF-4C21-A45C-3C4CF4E7585F}">
      <dsp:nvSpPr>
        <dsp:cNvPr id="0" name=""/>
        <dsp:cNvSpPr/>
      </dsp:nvSpPr>
      <dsp:spPr>
        <a:xfrm>
          <a:off x="2749534" y="2324398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012C-0698-4585-A58B-C40C4E0E074B}">
      <dsp:nvSpPr>
        <dsp:cNvPr id="0" name=""/>
        <dsp:cNvSpPr/>
      </dsp:nvSpPr>
      <dsp:spPr>
        <a:xfrm>
          <a:off x="2832771" y="2403473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顧客意見</a:t>
          </a:r>
        </a:p>
      </dsp:txBody>
      <dsp:txXfrm>
        <a:off x="2846704" y="2417406"/>
        <a:ext cx="721269" cy="447835"/>
      </dsp:txXfrm>
    </dsp:sp>
    <dsp:sp modelId="{8F9F8D73-427D-47BB-98D3-3D97BD0DDDA7}">
      <dsp:nvSpPr>
        <dsp:cNvPr id="0" name=""/>
        <dsp:cNvSpPr/>
      </dsp:nvSpPr>
      <dsp:spPr>
        <a:xfrm>
          <a:off x="5038559" y="1630823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A3FAA-2AE5-4B0C-A369-699A7902FEE5}">
      <dsp:nvSpPr>
        <dsp:cNvPr id="0" name=""/>
        <dsp:cNvSpPr/>
      </dsp:nvSpPr>
      <dsp:spPr>
        <a:xfrm>
          <a:off x="5121796" y="1709899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關於我們</a:t>
          </a:r>
        </a:p>
      </dsp:txBody>
      <dsp:txXfrm>
        <a:off x="5135729" y="1723832"/>
        <a:ext cx="721269" cy="447835"/>
      </dsp:txXfrm>
    </dsp:sp>
    <dsp:sp modelId="{A480722F-FE89-4726-A478-C5C9C32E1AEC}">
      <dsp:nvSpPr>
        <dsp:cNvPr id="0" name=""/>
        <dsp:cNvSpPr/>
      </dsp:nvSpPr>
      <dsp:spPr>
        <a:xfrm>
          <a:off x="3665144" y="2324398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B42FF-18F0-4817-B4E0-E862179DDD9F}">
      <dsp:nvSpPr>
        <dsp:cNvPr id="0" name=""/>
        <dsp:cNvSpPr/>
      </dsp:nvSpPr>
      <dsp:spPr>
        <a:xfrm>
          <a:off x="3748381" y="2403473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組員</a:t>
          </a:r>
          <a:r>
            <a:rPr lang="en-US" altLang="zh-TW" sz="1000" b="0" kern="1200"/>
            <a:t>1</a:t>
          </a:r>
          <a:endParaRPr lang="zh-TW" altLang="en-US" sz="1000" b="0" kern="1200"/>
        </a:p>
      </dsp:txBody>
      <dsp:txXfrm>
        <a:off x="3762314" y="2417406"/>
        <a:ext cx="721269" cy="447835"/>
      </dsp:txXfrm>
    </dsp:sp>
    <dsp:sp modelId="{6B3D198A-0D39-4297-BD4A-A7B6C459D7AE}">
      <dsp:nvSpPr>
        <dsp:cNvPr id="0" name=""/>
        <dsp:cNvSpPr/>
      </dsp:nvSpPr>
      <dsp:spPr>
        <a:xfrm>
          <a:off x="4580754" y="2324398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EB31E-4FE6-4666-806F-989324E01E9B}">
      <dsp:nvSpPr>
        <dsp:cNvPr id="0" name=""/>
        <dsp:cNvSpPr/>
      </dsp:nvSpPr>
      <dsp:spPr>
        <a:xfrm>
          <a:off x="4663991" y="2403473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組員</a:t>
          </a:r>
          <a:r>
            <a:rPr lang="en-US" altLang="zh-TW" sz="1000" b="0" kern="1200"/>
            <a:t>2</a:t>
          </a:r>
          <a:endParaRPr lang="zh-TW" altLang="en-US" sz="1000" b="0" kern="1200"/>
        </a:p>
      </dsp:txBody>
      <dsp:txXfrm>
        <a:off x="4677924" y="2417406"/>
        <a:ext cx="721269" cy="447835"/>
      </dsp:txXfrm>
    </dsp:sp>
    <dsp:sp modelId="{E2999D29-CFB6-4590-9A65-4D125A4C6EE6}">
      <dsp:nvSpPr>
        <dsp:cNvPr id="0" name=""/>
        <dsp:cNvSpPr/>
      </dsp:nvSpPr>
      <dsp:spPr>
        <a:xfrm>
          <a:off x="5496364" y="2324398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BD380-CB14-4BED-A33D-2712916B603F}">
      <dsp:nvSpPr>
        <dsp:cNvPr id="0" name=""/>
        <dsp:cNvSpPr/>
      </dsp:nvSpPr>
      <dsp:spPr>
        <a:xfrm>
          <a:off x="5579601" y="2403473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組員</a:t>
          </a:r>
          <a:r>
            <a:rPr lang="en-US" altLang="zh-TW" sz="1000" b="0" kern="1200"/>
            <a:t>3</a:t>
          </a:r>
          <a:endParaRPr lang="zh-TW" altLang="en-US" sz="1000" b="0" kern="1200"/>
        </a:p>
      </dsp:txBody>
      <dsp:txXfrm>
        <a:off x="5593534" y="2417406"/>
        <a:ext cx="721269" cy="447835"/>
      </dsp:txXfrm>
    </dsp:sp>
    <dsp:sp modelId="{85CDCF17-9FD4-41B2-A469-4C00176DB420}">
      <dsp:nvSpPr>
        <dsp:cNvPr id="0" name=""/>
        <dsp:cNvSpPr/>
      </dsp:nvSpPr>
      <dsp:spPr>
        <a:xfrm>
          <a:off x="6411974" y="2324398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22283-0DF5-41B6-B783-07F066911F30}">
      <dsp:nvSpPr>
        <dsp:cNvPr id="0" name=""/>
        <dsp:cNvSpPr/>
      </dsp:nvSpPr>
      <dsp:spPr>
        <a:xfrm>
          <a:off x="6495211" y="2403473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/>
            <a:t>組員</a:t>
          </a:r>
          <a:r>
            <a:rPr lang="en-US" altLang="zh-TW" sz="1000" b="0" kern="1200"/>
            <a:t>4</a:t>
          </a:r>
          <a:endParaRPr lang="zh-TW" altLang="en-US" sz="1000" b="0" kern="1200"/>
        </a:p>
      </dsp:txBody>
      <dsp:txXfrm>
        <a:off x="6509144" y="2417406"/>
        <a:ext cx="721269" cy="447835"/>
      </dsp:txXfrm>
    </dsp:sp>
    <dsp:sp modelId="{B95883EB-B469-4D5C-B25B-8766B1B8482C}">
      <dsp:nvSpPr>
        <dsp:cNvPr id="0" name=""/>
        <dsp:cNvSpPr/>
      </dsp:nvSpPr>
      <dsp:spPr>
        <a:xfrm>
          <a:off x="5954169" y="1630823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078F7-64D8-4557-AA26-31CCDE920B5F}">
      <dsp:nvSpPr>
        <dsp:cNvPr id="0" name=""/>
        <dsp:cNvSpPr/>
      </dsp:nvSpPr>
      <dsp:spPr>
        <a:xfrm>
          <a:off x="6037406" y="1709899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 dirty="0"/>
            <a:t>登入</a:t>
          </a:r>
          <a:r>
            <a:rPr lang="en-US" altLang="zh-TW" sz="1000" b="0" kern="1200" dirty="0"/>
            <a:t>&amp;</a:t>
          </a:r>
          <a:r>
            <a:rPr lang="zh-TW" altLang="en-US" sz="1000" b="0" kern="1200" dirty="0"/>
            <a:t>註冊</a:t>
          </a:r>
        </a:p>
      </dsp:txBody>
      <dsp:txXfrm>
        <a:off x="6051339" y="1723832"/>
        <a:ext cx="721269" cy="447835"/>
      </dsp:txXfrm>
    </dsp:sp>
    <dsp:sp modelId="{A87C772A-79A3-46D9-841E-7E62B54F96CB}">
      <dsp:nvSpPr>
        <dsp:cNvPr id="0" name=""/>
        <dsp:cNvSpPr/>
      </dsp:nvSpPr>
      <dsp:spPr>
        <a:xfrm>
          <a:off x="6869779" y="1630823"/>
          <a:ext cx="749135" cy="4757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A098F-DC6D-48ED-9834-A80844EF8749}">
      <dsp:nvSpPr>
        <dsp:cNvPr id="0" name=""/>
        <dsp:cNvSpPr/>
      </dsp:nvSpPr>
      <dsp:spPr>
        <a:xfrm>
          <a:off x="6953016" y="1709899"/>
          <a:ext cx="749135" cy="4757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0" kern="1200" dirty="0" smtClean="0"/>
            <a:t>搜尋商品</a:t>
          </a:r>
          <a:endParaRPr lang="zh-TW" altLang="en-US" sz="1000" b="0" kern="1200" dirty="0"/>
        </a:p>
      </dsp:txBody>
      <dsp:txXfrm>
        <a:off x="6966949" y="1723832"/>
        <a:ext cx="721269" cy="44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4359B3B-651B-41D8-BA9D-730C46082DDC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5F12FCE-ABC5-482C-8E13-BB57572CB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第六組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sz="2000" b="1" dirty="0">
                <a:solidFill>
                  <a:schemeClr val="tx1"/>
                </a:solidFill>
              </a:rPr>
              <a:t>10644219 </a:t>
            </a:r>
            <a:r>
              <a:rPr lang="zh-TW" altLang="zh-TW" sz="2000" b="1" dirty="0">
                <a:solidFill>
                  <a:schemeClr val="tx1"/>
                </a:solidFill>
              </a:rPr>
              <a:t>張有淇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b="1" dirty="0">
                <a:solidFill>
                  <a:schemeClr val="tx1"/>
                </a:solidFill>
              </a:rPr>
              <a:t>10644229 </a:t>
            </a:r>
            <a:r>
              <a:rPr lang="zh-TW" altLang="zh-TW" sz="2000" b="1" dirty="0">
                <a:solidFill>
                  <a:schemeClr val="tx1"/>
                </a:solidFill>
              </a:rPr>
              <a:t>曾宇辰</a:t>
            </a:r>
            <a:endParaRPr lang="zh-TW" altLang="zh-TW" sz="2000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多媒體期末專案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004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小組成員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10644120</a:t>
            </a:r>
            <a:r>
              <a:rPr lang="zh-TW" altLang="zh-TW" sz="2400" dirty="0"/>
              <a:t>徐啟德</a:t>
            </a:r>
          </a:p>
          <a:p>
            <a:pPr marL="0" indent="0">
              <a:buNone/>
            </a:pPr>
            <a:r>
              <a:rPr lang="en-US" altLang="zh-TW" sz="2400" dirty="0"/>
              <a:t>10644128</a:t>
            </a:r>
            <a:r>
              <a:rPr lang="zh-TW" altLang="zh-TW" sz="2400" dirty="0"/>
              <a:t>徐于婷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10644219 </a:t>
            </a:r>
            <a:r>
              <a:rPr lang="zh-TW" altLang="zh-TW" sz="2400" dirty="0"/>
              <a:t>張有淇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工作分配</a:t>
            </a:r>
            <a:r>
              <a:rPr lang="en-US" altLang="zh-TW" sz="2400" dirty="0" smtClean="0"/>
              <a:t>:</a:t>
            </a:r>
            <a:r>
              <a:rPr lang="zh-TW" altLang="zh-TW" sz="2400" dirty="0" smtClean="0"/>
              <a:t>網站</a:t>
            </a:r>
            <a:r>
              <a:rPr lang="zh-TW" altLang="zh-TW" sz="2400" dirty="0"/>
              <a:t>程式撰寫 </a:t>
            </a:r>
            <a:r>
              <a:rPr lang="zh-TW" altLang="en-US" sz="2400" dirty="0" smtClean="0"/>
              <a:t>  </a:t>
            </a:r>
            <a:r>
              <a:rPr lang="zh-TW" altLang="zh-TW" sz="2400" dirty="0" smtClean="0"/>
              <a:t>圖片</a:t>
            </a:r>
            <a:r>
              <a:rPr lang="zh-TW" altLang="zh-TW" sz="2400" dirty="0"/>
              <a:t>處理 </a:t>
            </a:r>
            <a:r>
              <a:rPr lang="zh-TW" altLang="en-US" sz="2400" dirty="0" smtClean="0"/>
              <a:t>  </a:t>
            </a:r>
            <a:r>
              <a:rPr lang="zh-TW" altLang="zh-TW" sz="2400" dirty="0" smtClean="0"/>
              <a:t>網頁設計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10644229 </a:t>
            </a:r>
            <a:r>
              <a:rPr lang="zh-TW" altLang="zh-TW" sz="2400" dirty="0"/>
              <a:t>曾宇辰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工作分配</a:t>
            </a:r>
            <a:r>
              <a:rPr lang="en-US" altLang="zh-TW" sz="2400" dirty="0" smtClean="0"/>
              <a:t>:</a:t>
            </a:r>
            <a:r>
              <a:rPr lang="zh-TW" altLang="zh-TW" sz="2400" dirty="0" smtClean="0"/>
              <a:t>網站</a:t>
            </a:r>
            <a:r>
              <a:rPr lang="zh-TW" altLang="zh-TW" sz="2400" dirty="0"/>
              <a:t>程式撰寫 </a:t>
            </a:r>
            <a:r>
              <a:rPr lang="zh-TW" altLang="en-US" sz="2400" dirty="0" smtClean="0"/>
              <a:t>  </a:t>
            </a:r>
            <a:r>
              <a:rPr lang="zh-TW" altLang="zh-TW" sz="2400" dirty="0" smtClean="0"/>
              <a:t>圖片</a:t>
            </a:r>
            <a:r>
              <a:rPr lang="zh-TW" altLang="zh-TW" sz="2400" dirty="0"/>
              <a:t>處理 </a:t>
            </a:r>
            <a:r>
              <a:rPr lang="zh-TW" altLang="en-US" sz="2400" dirty="0" smtClean="0"/>
              <a:t>  </a:t>
            </a:r>
            <a:r>
              <a:rPr lang="zh-TW" altLang="zh-TW" sz="2400" dirty="0" smtClean="0"/>
              <a:t>網頁設計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 smtClean="0"/>
              <a:t>工作百分比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張有淇 </a:t>
            </a:r>
            <a:r>
              <a:rPr lang="en-US" altLang="zh-TW" sz="2400" dirty="0" smtClean="0"/>
              <a:t>50%</a:t>
            </a:r>
          </a:p>
          <a:p>
            <a:pPr marL="0" indent="0">
              <a:buNone/>
            </a:pPr>
            <a:r>
              <a:rPr lang="zh-TW" altLang="zh-TW" sz="2400" dirty="0" smtClean="0"/>
              <a:t>曾宇辰 </a:t>
            </a:r>
            <a:r>
              <a:rPr lang="en-US" altLang="zh-TW" sz="2400" dirty="0" smtClean="0"/>
              <a:t>50%</a:t>
            </a: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474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網站內容介紹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400" dirty="0"/>
              <a:t>我們做的購物網站是賣鞋子，主要是因為我們這組大家都有很多的鞋子，而鞋子也算比較貼近生活中需要</a:t>
            </a:r>
            <a:r>
              <a:rPr lang="zh-TW" altLang="zh-TW" sz="2400" dirty="0" smtClean="0"/>
              <a:t>的，</a:t>
            </a:r>
            <a:r>
              <a:rPr lang="zh-TW" altLang="en-US" sz="2400" dirty="0" smtClean="0"/>
              <a:t>也是每天陪我們走過很多地方的東西，</a:t>
            </a:r>
            <a:r>
              <a:rPr lang="zh-TW" altLang="zh-TW" sz="2400" dirty="0" smtClean="0"/>
              <a:t>而</a:t>
            </a:r>
            <a:r>
              <a:rPr lang="zh-TW" altLang="zh-TW" sz="2400" dirty="0"/>
              <a:t>我們的</a:t>
            </a:r>
            <a:r>
              <a:rPr lang="en-US" altLang="zh-TW" sz="2400" dirty="0"/>
              <a:t>logo</a:t>
            </a:r>
            <a:r>
              <a:rPr lang="zh-TW" altLang="zh-TW" sz="2400" dirty="0"/>
              <a:t>是一隻鞋子的圖案</a:t>
            </a:r>
            <a:r>
              <a:rPr lang="zh-TW" altLang="zh-TW" sz="2400" dirty="0" smtClean="0"/>
              <a:t>，</a:t>
            </a:r>
            <a:r>
              <a:rPr lang="zh-TW" altLang="en-US" sz="2400" dirty="0" smtClean="0"/>
              <a:t>上</a:t>
            </a:r>
            <a:r>
              <a:rPr lang="zh-TW" altLang="zh-TW" sz="2400" dirty="0" smtClean="0"/>
              <a:t>面</a:t>
            </a:r>
            <a:r>
              <a:rPr lang="zh-TW" altLang="zh-TW" sz="2400" dirty="0"/>
              <a:t>有</a:t>
            </a:r>
            <a:r>
              <a:rPr lang="en-US" altLang="zh-TW" sz="2400" dirty="0" err="1"/>
              <a:t>shu</a:t>
            </a:r>
            <a:r>
              <a:rPr lang="zh-TW" altLang="zh-TW" sz="2400" dirty="0"/>
              <a:t>的英文字母，主要是取鞋子英文的諧音</a:t>
            </a:r>
            <a:r>
              <a:rPr lang="en-US" altLang="zh-TW" sz="2400" dirty="0"/>
              <a:t>shoe</a:t>
            </a:r>
            <a:r>
              <a:rPr lang="zh-TW" altLang="zh-TW" sz="2400" dirty="0"/>
              <a:t>還有穿上鞋子後可以咻咻飛快的跑</a:t>
            </a:r>
            <a:r>
              <a:rPr lang="zh-TW" altLang="zh-TW" sz="2400" dirty="0" smtClean="0"/>
              <a:t>動</a:t>
            </a:r>
            <a:r>
              <a:rPr lang="zh-TW" altLang="en-US" sz="2400" dirty="0" smtClean="0"/>
              <a:t>，我們網站的風格是簡約風，是為了讓消費者能更舒服的瀏覽我們的網頁，可以更快的找到所喜歡的商品，我們的商品主要分為</a:t>
            </a:r>
            <a:r>
              <a:rPr lang="en-US" altLang="zh-TW" sz="2400" dirty="0" smtClean="0"/>
              <a:t>Nike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Adidas</a:t>
            </a:r>
            <a:r>
              <a:rPr lang="zh-TW" altLang="en-US" sz="2400" dirty="0" smtClean="0"/>
              <a:t>兩類，消費者可以選擇喜歡的商品加入購物車，並且作結帳的動作，然後會員中心可以瀏覽購買紀錄，也可以更新會員資料，最主要是讓消費者有一個好的消費經驗。</a:t>
            </a:r>
            <a:endParaRPr lang="zh-TW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50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網站架構</a:t>
            </a:r>
            <a:endParaRPr lang="zh-TW" altLang="en-US" b="1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264490097"/>
              </p:ext>
            </p:extLst>
          </p:nvPr>
        </p:nvGraphicFramePr>
        <p:xfrm>
          <a:off x="683568" y="1700808"/>
          <a:ext cx="770485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45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網站購物流程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628800"/>
            <a:ext cx="5551450" cy="4657310"/>
          </a:xfrm>
        </p:spPr>
      </p:pic>
    </p:spTree>
    <p:extLst>
      <p:ext uri="{BB962C8B-B14F-4D97-AF65-F5344CB8AC3E}">
        <p14:creationId xmlns:p14="http://schemas.microsoft.com/office/powerpoint/2010/main" val="87542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網站功能介紹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Body: </a:t>
            </a:r>
            <a:r>
              <a:rPr lang="zh-TW" altLang="zh-TW" sz="2400" dirty="0"/>
              <a:t>右下角有回到最頂端按鈕</a:t>
            </a:r>
          </a:p>
          <a:p>
            <a:r>
              <a:rPr lang="zh-TW" altLang="zh-TW" sz="2400" dirty="0"/>
              <a:t>首頁</a:t>
            </a:r>
            <a:r>
              <a:rPr lang="en-US" altLang="zh-TW" sz="2400" dirty="0"/>
              <a:t>: </a:t>
            </a:r>
            <a:r>
              <a:rPr lang="zh-TW" altLang="zh-TW" sz="2400" dirty="0"/>
              <a:t>有幻燈片，讓消費者第一眼就可以看到主打商品，下方有男女生推薦商品</a:t>
            </a:r>
          </a:p>
          <a:p>
            <a:r>
              <a:rPr lang="zh-TW" altLang="zh-TW" sz="2400" dirty="0"/>
              <a:t>商品頁</a:t>
            </a:r>
            <a:r>
              <a:rPr lang="en-US" altLang="zh-TW" sz="2400" dirty="0"/>
              <a:t>: </a:t>
            </a:r>
            <a:r>
              <a:rPr lang="zh-TW" altLang="zh-TW" sz="2400" dirty="0"/>
              <a:t>左邊側邊攔做商品的分類，右邊呈現商品</a:t>
            </a:r>
          </a:p>
          <a:p>
            <a:r>
              <a:rPr lang="zh-TW" altLang="zh-TW" sz="2400" dirty="0"/>
              <a:t>商品內頁</a:t>
            </a:r>
            <a:r>
              <a:rPr lang="en-US" altLang="zh-TW" sz="2400" dirty="0"/>
              <a:t>: </a:t>
            </a:r>
            <a:r>
              <a:rPr lang="zh-TW" altLang="zh-TW" sz="2400" dirty="0"/>
              <a:t>加入購物車，下方評論功能</a:t>
            </a:r>
          </a:p>
          <a:p>
            <a:r>
              <a:rPr lang="zh-TW" altLang="zh-TW" sz="2400" dirty="0"/>
              <a:t>熱門排行</a:t>
            </a:r>
            <a:r>
              <a:rPr lang="en-US" altLang="zh-TW" sz="2400" dirty="0"/>
              <a:t>: </a:t>
            </a:r>
            <a:r>
              <a:rPr lang="zh-TW" altLang="zh-TW" sz="2400" dirty="0"/>
              <a:t>做商品的前三名排序，並且有動畫功能</a:t>
            </a:r>
          </a:p>
          <a:p>
            <a:r>
              <a:rPr lang="zh-TW" altLang="zh-TW" sz="2400" dirty="0"/>
              <a:t>留言板</a:t>
            </a:r>
            <a:r>
              <a:rPr lang="en-US" altLang="zh-TW" sz="2400" dirty="0"/>
              <a:t>: </a:t>
            </a:r>
            <a:r>
              <a:rPr lang="zh-TW" altLang="zh-TW" sz="2400" dirty="0"/>
              <a:t>所有人都可以在此留言，下方會顯示留言內容</a:t>
            </a:r>
          </a:p>
          <a:p>
            <a:r>
              <a:rPr lang="zh-TW" altLang="zh-TW" sz="2400" dirty="0"/>
              <a:t>關於我們</a:t>
            </a:r>
            <a:r>
              <a:rPr lang="en-US" altLang="zh-TW" sz="2400" dirty="0"/>
              <a:t>: </a:t>
            </a:r>
            <a:r>
              <a:rPr lang="zh-TW" altLang="zh-TW" sz="2400" dirty="0"/>
              <a:t>放四個組員的照片，滑鼠指到照片會顯示個人資訊</a:t>
            </a:r>
          </a:p>
          <a:p>
            <a:r>
              <a:rPr lang="zh-TW" altLang="zh-TW" sz="2400" dirty="0"/>
              <a:t>購物車</a:t>
            </a:r>
            <a:r>
              <a:rPr lang="en-US" altLang="zh-TW" sz="2400" dirty="0"/>
              <a:t>: </a:t>
            </a:r>
            <a:r>
              <a:rPr lang="zh-TW" altLang="zh-TW" sz="2400" dirty="0"/>
              <a:t>可以顯示購物車內容，並選擇付款與配送方法，最後統整後送出，也可以刪除商品</a:t>
            </a:r>
          </a:p>
          <a:p>
            <a:r>
              <a:rPr lang="zh-TW" altLang="zh-TW" sz="2400" dirty="0"/>
              <a:t>會員中心</a:t>
            </a:r>
            <a:r>
              <a:rPr lang="en-US" altLang="zh-TW" sz="2400" dirty="0"/>
              <a:t>: </a:t>
            </a:r>
            <a:r>
              <a:rPr lang="zh-TW" altLang="zh-TW" sz="2400" dirty="0"/>
              <a:t>可以瀏覽訂單與更新個人資料</a:t>
            </a:r>
          </a:p>
          <a:p>
            <a:r>
              <a:rPr lang="en-US" altLang="zh-TW" sz="2400" dirty="0" err="1"/>
              <a:t>Nav</a:t>
            </a:r>
            <a:r>
              <a:rPr lang="en-US" altLang="zh-TW" sz="2400" dirty="0"/>
              <a:t>: logo</a:t>
            </a:r>
            <a:r>
              <a:rPr lang="zh-TW" altLang="zh-TW" sz="2400" dirty="0"/>
              <a:t>設計與所有頁面連結，登入與註冊功能，搜尋功能</a:t>
            </a:r>
          </a:p>
          <a:p>
            <a:r>
              <a:rPr lang="en-US" altLang="zh-TW" sz="2400" dirty="0"/>
              <a:t>Footer: </a:t>
            </a:r>
            <a:r>
              <a:rPr lang="zh-TW" altLang="zh-TW" sz="2400" dirty="0"/>
              <a:t>相關資訊連結，聯絡我們連結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429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簡要說明所使用的技術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HTML</a:t>
            </a:r>
          </a:p>
          <a:p>
            <a:r>
              <a:rPr lang="en-US" altLang="zh-TW" sz="2400" dirty="0" smtClean="0"/>
              <a:t>CSS</a:t>
            </a:r>
          </a:p>
          <a:p>
            <a:r>
              <a:rPr lang="en-US" altLang="zh-TW" sz="2400" dirty="0" smtClean="0"/>
              <a:t>JS</a:t>
            </a:r>
          </a:p>
          <a:p>
            <a:r>
              <a:rPr lang="en-US" altLang="zh-TW" sz="2400" dirty="0" smtClean="0"/>
              <a:t>JSP</a:t>
            </a:r>
          </a:p>
          <a:p>
            <a:r>
              <a:rPr lang="en-US" altLang="zh-TW" sz="2400" dirty="0" smtClean="0"/>
              <a:t>Bootstrap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9430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</TotalTime>
  <Words>432</Words>
  <Application>Microsoft Office PowerPoint</Application>
  <PresentationFormat>如螢幕大小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市鎮</vt:lpstr>
      <vt:lpstr>多媒體期末專案</vt:lpstr>
      <vt:lpstr>小組成員</vt:lpstr>
      <vt:lpstr>網站內容介紹</vt:lpstr>
      <vt:lpstr>網站架構</vt:lpstr>
      <vt:lpstr>網站購物流程</vt:lpstr>
      <vt:lpstr>網站功能介紹</vt:lpstr>
      <vt:lpstr>簡要說明所使用的技術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多媒體期末專案</dc:title>
  <dc:creator>CYIM</dc:creator>
  <cp:lastModifiedBy>CYIM</cp:lastModifiedBy>
  <cp:revision>8</cp:revision>
  <dcterms:created xsi:type="dcterms:W3CDTF">2019-06-13T16:55:05Z</dcterms:created>
  <dcterms:modified xsi:type="dcterms:W3CDTF">2019-06-13T17:45:12Z</dcterms:modified>
</cp:coreProperties>
</file>