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67" r:id="rId3"/>
    <p:sldId id="271" r:id="rId4"/>
    <p:sldId id="272" r:id="rId5"/>
    <p:sldId id="273" r:id="rId6"/>
    <p:sldId id="269" r:id="rId7"/>
    <p:sldId id="268" r:id="rId8"/>
    <p:sldId id="274" r:id="rId9"/>
    <p:sldId id="270" r:id="rId10"/>
    <p:sldId id="276" r:id="rId11"/>
    <p:sldId id="278" r:id="rId12"/>
    <p:sldId id="27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 snapToGrid="0" showGuides="1">
      <p:cViewPr varScale="1">
        <p:scale>
          <a:sx n="92" d="100"/>
          <a:sy n="92" d="100"/>
        </p:scale>
        <p:origin x="784" y="18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89B8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677333" y="235132"/>
            <a:ext cx="10126177" cy="77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677334" y="1219200"/>
            <a:ext cx="10126176" cy="495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98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dirty="0" smtClean="0"/>
              <a:t>Final project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endParaRPr sz="20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 3 – Maximum idle time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我們可以找出每天都有一個固定時間是不需要吃藥的</a:t>
            </a:r>
            <a:endParaRPr lang="en-US" altLang="zh-TW" dirty="0" smtClean="0"/>
          </a:p>
          <a:p>
            <a:r>
              <a:rPr lang="zh-TW" altLang="en-US" dirty="0" smtClean="0"/>
              <a:t>如圖所示，黃色線條就是這段排程的 </a:t>
            </a:r>
            <a:r>
              <a:rPr lang="en-US" altLang="zh-TW" dirty="0" smtClean="0"/>
              <a:t>Maximum idle time</a:t>
            </a:r>
          </a:p>
          <a:p>
            <a:r>
              <a:rPr lang="zh-TW" altLang="en-US" dirty="0" smtClean="0"/>
              <a:t>請輸出該段時間長</a:t>
            </a:r>
            <a:r>
              <a:rPr lang="zh-TW" altLang="en-US" dirty="0"/>
              <a:t>度</a:t>
            </a: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1075764" y="3573090"/>
            <a:ext cx="812202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1075764" y="4788704"/>
            <a:ext cx="812202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1075764" y="5896742"/>
            <a:ext cx="812202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2495775" y="4648854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7175750" y="5744583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118796" y="5767167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1549102" y="3413277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8122023" y="3433239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7713233" y="4648854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8656142" y="5767167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/>
          <p:nvPr/>
        </p:nvCxnSpPr>
        <p:spPr>
          <a:xfrm>
            <a:off x="3683461" y="3578260"/>
            <a:ext cx="3240120" cy="8688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666671" y="4770503"/>
            <a:ext cx="3240120" cy="8688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3732904" y="3158920"/>
            <a:ext cx="0" cy="353926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3683461" y="5889297"/>
            <a:ext cx="3240120" cy="8688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6874136" y="3055172"/>
            <a:ext cx="0" cy="353926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6734287" y="3433240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593055" y="5768719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8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排程終止條件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最後一次吃完藥後，接續排程的開頭，每一個藥物都還是可以在規定時間範疇內被服用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EX: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</a:rPr>
              <a:t> 藥物 </a:t>
            </a:r>
            <a:r>
              <a:rPr lang="en-US" altLang="zh-TW" dirty="0" smtClean="0">
                <a:solidFill>
                  <a:schemeClr val="tx1"/>
                </a:solidFill>
              </a:rPr>
              <a:t>3~5</a:t>
            </a:r>
            <a:r>
              <a:rPr lang="zh-TW" altLang="en-US" dirty="0" smtClean="0">
                <a:solidFill>
                  <a:schemeClr val="tx1"/>
                </a:solidFill>
              </a:rPr>
              <a:t> 小時要吃一次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</a:rPr>
              <a:t> 藥物 </a:t>
            </a:r>
            <a:r>
              <a:rPr lang="en-US" altLang="zh-TW" dirty="0" smtClean="0">
                <a:solidFill>
                  <a:schemeClr val="tx1"/>
                </a:solidFill>
              </a:rPr>
              <a:t>4~6</a:t>
            </a:r>
            <a:r>
              <a:rPr lang="zh-TW" altLang="en-US" dirty="0" smtClean="0">
                <a:solidFill>
                  <a:schemeClr val="tx1"/>
                </a:solidFill>
              </a:rPr>
              <a:t> 小時要吃一次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0:00</a:t>
            </a:r>
            <a:r>
              <a:rPr lang="zh-TW" altLang="en-US" dirty="0" smtClean="0">
                <a:solidFill>
                  <a:schemeClr val="tx1"/>
                </a:solidFill>
              </a:rPr>
              <a:t> 同時服用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</a:rPr>
              <a:t> 藥物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3:00</a:t>
            </a:r>
            <a:r>
              <a:rPr lang="zh-TW" altLang="en-US" dirty="0" smtClean="0">
                <a:solidFill>
                  <a:schemeClr val="tx1"/>
                </a:solidFill>
              </a:rPr>
              <a:t> 服用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</a:rPr>
              <a:t> 藥物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4:00</a:t>
            </a:r>
            <a:r>
              <a:rPr lang="zh-TW" altLang="en-US" dirty="0" smtClean="0">
                <a:solidFill>
                  <a:schemeClr val="tx1"/>
                </a:solidFill>
              </a:rPr>
              <a:t> 服用 </a:t>
            </a:r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</a:rPr>
              <a:t> 藥物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8:00</a:t>
            </a:r>
            <a:r>
              <a:rPr lang="zh-TW" altLang="en-US" dirty="0" smtClean="0">
                <a:solidFill>
                  <a:schemeClr val="tx1"/>
                </a:solidFill>
              </a:rPr>
              <a:t> 排程終止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2"/>
            <a:r>
              <a:rPr lang="zh-TW" altLang="en-US" dirty="0" smtClean="0">
                <a:solidFill>
                  <a:schemeClr val="tx1"/>
                </a:solidFill>
              </a:rPr>
              <a:t>此時接續回 </a:t>
            </a:r>
            <a:r>
              <a:rPr lang="en-US" altLang="zh-TW" dirty="0" smtClean="0">
                <a:solidFill>
                  <a:schemeClr val="tx1"/>
                </a:solidFill>
              </a:rPr>
              <a:t>0:00</a:t>
            </a:r>
            <a:r>
              <a:rPr lang="zh-TW" altLang="en-US" dirty="0" smtClean="0">
                <a:solidFill>
                  <a:schemeClr val="tx1"/>
                </a:solidFill>
              </a:rPr>
              <a:t>，同時服用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</a:rPr>
              <a:t> 藥物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</a:rPr>
              <a:t> 藥物間隔為 </a:t>
            </a:r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</a:rPr>
              <a:t>藥物間隔為 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，都在規定範疇內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2"/>
            <a:r>
              <a:rPr lang="zh-TW" altLang="en-US" dirty="0" smtClean="0">
                <a:solidFill>
                  <a:schemeClr val="tx1"/>
                </a:solidFill>
              </a:rPr>
              <a:t>排程可以</a:t>
            </a:r>
            <a:r>
              <a:rPr lang="zh-TW" altLang="en-US" dirty="0">
                <a:solidFill>
                  <a:schemeClr val="tx1"/>
                </a:solidFill>
              </a:rPr>
              <a:t>終止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請輸出四項結果：</a:t>
            </a:r>
            <a:endParaRPr lang="en-US" altLang="zh-TW" dirty="0" smtClean="0"/>
          </a:p>
          <a:p>
            <a:r>
              <a:rPr lang="en-US" altLang="zh-TW" dirty="0" smtClean="0"/>
              <a:t>1. Scheduling result</a:t>
            </a:r>
          </a:p>
          <a:p>
            <a:r>
              <a:rPr lang="en-US" altLang="zh-TW" dirty="0" smtClean="0"/>
              <a:t>2.</a:t>
            </a:r>
            <a:r>
              <a:rPr lang="zh-TW" altLang="en-US" dirty="0"/>
              <a:t> </a:t>
            </a:r>
            <a:r>
              <a:rPr lang="en-US" altLang="zh-TW" dirty="0" smtClean="0"/>
              <a:t>Average </a:t>
            </a:r>
            <a:r>
              <a:rPr lang="en-US" altLang="zh-TW" dirty="0"/>
              <a:t>frequency of medicine-taking per </a:t>
            </a:r>
            <a:r>
              <a:rPr lang="en-US" altLang="zh-TW" dirty="0" smtClean="0"/>
              <a:t>day</a:t>
            </a:r>
          </a:p>
          <a:p>
            <a:r>
              <a:rPr lang="en-US" altLang="zh-TW" dirty="0" smtClean="0"/>
              <a:t>3. </a:t>
            </a:r>
            <a:r>
              <a:rPr lang="en-US" altLang="zh-TW" dirty="0"/>
              <a:t>Hit rate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en-US" altLang="zh-TW" dirty="0"/>
              <a:t>Maximum idle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31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基於給定的藥物資訊，排程使用者需要吃藥的時間</a:t>
            </a:r>
            <a:endParaRPr lang="en-US" altLang="zh-TW" dirty="0" smtClean="0"/>
          </a:p>
          <a:p>
            <a:r>
              <a:rPr lang="zh-TW" altLang="en-US" dirty="0" smtClean="0"/>
              <a:t>使用者可能會因為本身的習慣，不準時（提早或延遲）吃藥</a:t>
            </a:r>
            <a:endParaRPr lang="en-US" altLang="zh-TW" dirty="0" smtClean="0"/>
          </a:p>
          <a:p>
            <a:r>
              <a:rPr lang="zh-TW" altLang="en-US" dirty="0" smtClean="0"/>
              <a:t>效能指標將分為下列三項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Hit rate</a:t>
            </a:r>
          </a:p>
          <a:p>
            <a:pPr lvl="1"/>
            <a:r>
              <a:rPr lang="en-US" altLang="zh-TW" dirty="0" smtClean="0"/>
              <a:t>Grouping</a:t>
            </a:r>
          </a:p>
          <a:p>
            <a:pPr lvl="1"/>
            <a:r>
              <a:rPr lang="en-US" altLang="zh-TW" dirty="0" smtClean="0"/>
              <a:t>Maximum idle time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2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– information about medicines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一開始會有一個數字</a:t>
            </a:r>
            <a:r>
              <a:rPr lang="zh-TW" altLang="en-US" dirty="0"/>
              <a:t> </a:t>
            </a:r>
            <a:r>
              <a:rPr lang="en-US" altLang="zh-TW" i="1" dirty="0" smtClean="0"/>
              <a:t>m</a:t>
            </a:r>
            <a:r>
              <a:rPr lang="zh-TW" altLang="en-US" dirty="0" smtClean="0"/>
              <a:t> ，表示藥物的數量</a:t>
            </a:r>
            <a:endParaRPr lang="en-US" altLang="zh-TW" dirty="0" smtClean="0"/>
          </a:p>
          <a:p>
            <a:r>
              <a:rPr lang="zh-TW" altLang="en-US" dirty="0" smtClean="0"/>
              <a:t>接下來有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</a:t>
            </a:r>
            <a:r>
              <a:rPr lang="zh-TW" altLang="en-US" dirty="0" smtClean="0"/>
              <a:t>行，每一行表示一種藥物與其資訊</a:t>
            </a:r>
            <a:endParaRPr lang="en-US" altLang="zh-TW" dirty="0" smtClean="0"/>
          </a:p>
          <a:p>
            <a:r>
              <a:rPr lang="zh-TW" altLang="en-US" dirty="0" smtClean="0"/>
              <a:t>每行包括三個數字，分別表示下列訊息：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藥物 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：一個可被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zh-TW" altLang="en-US" dirty="0" smtClean="0"/>
              <a:t>存入的數字，作為藥物的代號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最短間隔：</a:t>
            </a:r>
            <a:r>
              <a:rPr lang="zh-TW" altLang="en-US" dirty="0"/>
              <a:t>一個可被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zh-TW" altLang="en-US" dirty="0" smtClean="0"/>
              <a:t>存入的數字，代表上次吃完藥後，最短需間隔多久才可吃藥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最長間隔：</a:t>
            </a:r>
            <a:r>
              <a:rPr lang="zh-TW" altLang="en-US" dirty="0"/>
              <a:t>一個可被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zh-TW" altLang="en-US" dirty="0"/>
              <a:t>存入的</a:t>
            </a:r>
            <a:r>
              <a:rPr lang="zh-TW" altLang="en-US" dirty="0" smtClean="0"/>
              <a:t>數字，</a:t>
            </a:r>
            <a:r>
              <a:rPr lang="zh-TW" altLang="en-US" dirty="0"/>
              <a:t>代表上次吃完藥後</a:t>
            </a:r>
            <a:r>
              <a:rPr lang="zh-TW" altLang="en-US" dirty="0" smtClean="0"/>
              <a:t>，</a:t>
            </a:r>
            <a:r>
              <a:rPr lang="zh-TW" altLang="en-US" dirty="0"/>
              <a:t>在</a:t>
            </a:r>
            <a:r>
              <a:rPr lang="zh-TW" altLang="en-US" dirty="0" smtClean="0"/>
              <a:t>多久以前必須在吃一次藥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1 5 7</a:t>
            </a:r>
            <a:r>
              <a:rPr lang="zh-TW" altLang="en-US" dirty="0" smtClean="0"/>
              <a:t> ：代表一個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為 </a:t>
            </a:r>
            <a:r>
              <a:rPr lang="en-US" altLang="zh-TW" dirty="0" smtClean="0"/>
              <a:t>1</a:t>
            </a:r>
            <a:r>
              <a:rPr lang="zh-TW" altLang="en-US" dirty="0" smtClean="0"/>
              <a:t> 的藥物，在吃完此藥品後的 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小時</a:t>
            </a:r>
            <a:r>
              <a:rPr lang="zh-TW" altLang="en-US" dirty="0" smtClean="0"/>
              <a:t>內</a:t>
            </a:r>
            <a:r>
              <a:rPr lang="zh-TW" altLang="en-US" dirty="0"/>
              <a:t>，</a:t>
            </a:r>
            <a:r>
              <a:rPr lang="zh-TW" altLang="en-US" dirty="0" smtClean="0"/>
              <a:t>必須再次服用該藥物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014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－</a:t>
            </a:r>
            <a:r>
              <a:rPr lang="en-US" altLang="zh-TW" dirty="0" smtClean="0"/>
              <a:t>Random number table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裡面會有大量的數字，用換行隔開，代表使用者延遲、提早幾</a:t>
            </a:r>
            <a:r>
              <a:rPr lang="zh-TW" altLang="en-US" dirty="0" smtClean="0">
                <a:solidFill>
                  <a:srgbClr val="FF0000"/>
                </a:solidFill>
              </a:rPr>
              <a:t>分鐘</a:t>
            </a:r>
            <a:r>
              <a:rPr lang="zh-TW" altLang="en-US" dirty="0" smtClean="0"/>
              <a:t>吃藥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注意單</a:t>
            </a:r>
            <a:r>
              <a:rPr lang="zh-TW" altLang="en-US" dirty="0"/>
              <a:t>位</a:t>
            </a:r>
            <a:endParaRPr lang="en-US" altLang="zh-TW" dirty="0" smtClean="0"/>
          </a:p>
          <a:p>
            <a:r>
              <a:rPr lang="zh-TW" altLang="en-US" dirty="0" smtClean="0"/>
              <a:t>第一個數字代表使用者第一次吃藥的延遲，以此類推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 : </a:t>
            </a:r>
          </a:p>
          <a:p>
            <a:pPr lvl="1"/>
            <a:r>
              <a:rPr lang="en-US" altLang="zh-TW" dirty="0" smtClean="0"/>
              <a:t>30</a:t>
            </a:r>
          </a:p>
          <a:p>
            <a:pPr lvl="1"/>
            <a:r>
              <a:rPr lang="en-US" altLang="zh-TW" dirty="0" smtClean="0"/>
              <a:t>-15</a:t>
            </a:r>
          </a:p>
          <a:p>
            <a:pPr lvl="1"/>
            <a:r>
              <a:rPr lang="en-US" altLang="zh-TW" dirty="0" smtClean="0"/>
              <a:t>24</a:t>
            </a:r>
          </a:p>
          <a:p>
            <a:pPr lvl="1"/>
            <a:r>
              <a:rPr lang="zh-TW" altLang="en-US" dirty="0" smtClean="0"/>
              <a:t>代表第一次吃藥晚了三十分鐘、第二次提早十五分鐘、第三次晚了二十四分鐘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scheduling </a:t>
            </a:r>
            <a:r>
              <a:rPr lang="zh-TW" altLang="en-US" dirty="0" smtClean="0"/>
              <a:t>時，請勿參考此資訊，此為用來檢驗結果用</a:t>
            </a:r>
            <a:endParaRPr lang="en-US" altLang="zh-TW" dirty="0" smtClean="0"/>
          </a:p>
          <a:p>
            <a:r>
              <a:rPr lang="zh-TW" altLang="en-US" dirty="0" smtClean="0"/>
              <a:t>會先放一個版本的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，但助教手上會有另一個 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 來跑最終結果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所以請不要用 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 來 </a:t>
            </a:r>
            <a:r>
              <a:rPr lang="en-US" altLang="zh-TW" dirty="0" smtClean="0"/>
              <a:t>tune</a:t>
            </a:r>
            <a:r>
              <a:rPr lang="zh-TW" altLang="en-US" dirty="0" smtClean="0"/>
              <a:t> 演算法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857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r>
              <a:rPr lang="zh-TW" altLang="en-US" dirty="0"/>
              <a:t>－</a:t>
            </a:r>
            <a:r>
              <a:rPr lang="en-US" altLang="zh-TW" dirty="0"/>
              <a:t>Random number table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此 </a:t>
            </a:r>
            <a:r>
              <a:rPr lang="en-US" altLang="zh-TW" dirty="0" smtClean="0"/>
              <a:t>TABLE </a:t>
            </a:r>
            <a:r>
              <a:rPr lang="zh-TW" altLang="en-US" dirty="0" smtClean="0"/>
              <a:t>的模型會是 </a:t>
            </a:r>
            <a:r>
              <a:rPr lang="en-US" altLang="zh-TW" dirty="0" smtClean="0"/>
              <a:t>normal distribution</a:t>
            </a:r>
          </a:p>
          <a:p>
            <a:r>
              <a:rPr lang="zh-TW" altLang="en-US" dirty="0" smtClean="0"/>
              <a:t>中位數為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標準差為 </a:t>
            </a:r>
            <a:r>
              <a:rPr lang="en-US" altLang="zh-TW" dirty="0" smtClean="0"/>
              <a:t>30</a:t>
            </a:r>
          </a:p>
          <a:p>
            <a:r>
              <a:rPr lang="zh-TW" altLang="en-US" dirty="0" smtClean="0"/>
              <a:t>也就是說：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約有 </a:t>
            </a:r>
            <a:r>
              <a:rPr lang="en-US" altLang="zh-TW" dirty="0" smtClean="0"/>
              <a:t>68% </a:t>
            </a:r>
            <a:r>
              <a:rPr lang="zh-TW" altLang="en-US" dirty="0" smtClean="0"/>
              <a:t>的吃藥延遲時間會在 </a:t>
            </a:r>
            <a:r>
              <a:rPr lang="en-US" altLang="zh-TW" dirty="0" smtClean="0"/>
              <a:t>±</a:t>
            </a:r>
            <a:r>
              <a:rPr lang="zh-TW" altLang="en-US" dirty="0" smtClean="0"/>
              <a:t> </a:t>
            </a:r>
            <a:r>
              <a:rPr lang="en-US" altLang="zh-TW" dirty="0" smtClean="0"/>
              <a:t>30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分鐘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而有 </a:t>
            </a:r>
            <a:r>
              <a:rPr lang="en-US" altLang="zh-TW" dirty="0" smtClean="0"/>
              <a:t>95% </a:t>
            </a:r>
            <a:r>
              <a:rPr lang="zh-TW" altLang="en-US" dirty="0" smtClean="0"/>
              <a:t>的</a:t>
            </a:r>
            <a:r>
              <a:rPr lang="zh-TW" altLang="en-US" dirty="0"/>
              <a:t>吃藥延遲時間會在 </a:t>
            </a:r>
            <a:r>
              <a:rPr lang="en-US" altLang="zh-TW" dirty="0"/>
              <a:t>±</a:t>
            </a:r>
            <a:r>
              <a:rPr lang="zh-TW" altLang="en-US" dirty="0"/>
              <a:t> </a:t>
            </a:r>
            <a:r>
              <a:rPr lang="en-US" altLang="zh-TW" dirty="0" smtClean="0"/>
              <a:t>60</a:t>
            </a:r>
            <a:r>
              <a:rPr lang="zh-TW" altLang="en-US" dirty="0" smtClean="0"/>
              <a:t> </a:t>
            </a:r>
            <a:r>
              <a:rPr lang="zh-TW" altLang="en-US" dirty="0"/>
              <a:t>分鐘內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505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 1 - Grouping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對於使用者來說，頻繁的吃藥是一件非常麻煩的事情</a:t>
            </a:r>
            <a:endParaRPr lang="en-US" altLang="zh-TW" dirty="0" smtClean="0"/>
          </a:p>
          <a:p>
            <a:r>
              <a:rPr lang="zh-TW" altLang="en-US" dirty="0" smtClean="0"/>
              <a:t>所以必須要減少用藥的次數，讓使用者盡可能在同一個時間點內，吃下多種藥品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zh-TW" altLang="en-US" dirty="0" smtClean="0"/>
              <a:t>藥品需要在 </a:t>
            </a:r>
            <a:r>
              <a:rPr lang="en-US" altLang="zh-TW" dirty="0" smtClean="0"/>
              <a:t>4 ~ 6 </a:t>
            </a:r>
            <a:r>
              <a:rPr lang="zh-TW" altLang="en-US" dirty="0" smtClean="0"/>
              <a:t>小時吃一次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 </a:t>
            </a:r>
            <a:r>
              <a:rPr lang="zh-TW" altLang="en-US" dirty="0"/>
              <a:t>藥品需要在 </a:t>
            </a:r>
            <a:r>
              <a:rPr lang="en-US" altLang="zh-TW" dirty="0" smtClean="0"/>
              <a:t>3 </a:t>
            </a:r>
            <a:r>
              <a:rPr lang="en-US" altLang="zh-TW" dirty="0"/>
              <a:t>~ </a:t>
            </a:r>
            <a:r>
              <a:rPr lang="en-US" altLang="zh-TW" dirty="0" smtClean="0"/>
              <a:t>5 </a:t>
            </a:r>
            <a:r>
              <a:rPr lang="zh-TW" altLang="en-US" dirty="0"/>
              <a:t>小時吃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讓 </a:t>
            </a:r>
            <a:r>
              <a:rPr lang="en-US" altLang="zh-TW" dirty="0" smtClean="0"/>
              <a:t>A</a:t>
            </a:r>
            <a:r>
              <a:rPr lang="zh-TW" altLang="en-US" dirty="0" smtClean="0"/>
              <a:t> 、 </a:t>
            </a:r>
            <a:r>
              <a:rPr lang="en-US" altLang="zh-TW" dirty="0" smtClean="0"/>
              <a:t>B</a:t>
            </a:r>
            <a:r>
              <a:rPr lang="zh-TW" altLang="en-US" dirty="0" smtClean="0"/>
              <a:t> 兩個藥品在 </a:t>
            </a:r>
            <a:r>
              <a:rPr lang="en-US" altLang="zh-TW" dirty="0" smtClean="0"/>
              <a:t>5:00</a:t>
            </a:r>
            <a:r>
              <a:rPr lang="zh-TW" altLang="en-US" dirty="0" smtClean="0"/>
              <a:t> 一起吃，則算吃一次藥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 </a:t>
            </a:r>
            <a:r>
              <a:rPr lang="en-US" altLang="zh-TW" dirty="0" smtClean="0"/>
              <a:t>A</a:t>
            </a:r>
            <a:r>
              <a:rPr lang="zh-TW" altLang="en-US" dirty="0"/>
              <a:t>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4:00</a:t>
            </a:r>
            <a:r>
              <a:rPr lang="zh-TW" altLang="en-US" dirty="0"/>
              <a:t> </a:t>
            </a:r>
            <a:r>
              <a:rPr lang="zh-TW" altLang="en-US" dirty="0" smtClean="0"/>
              <a:t>吃， </a:t>
            </a:r>
            <a:r>
              <a:rPr lang="en-US" altLang="zh-TW" dirty="0" smtClean="0"/>
              <a:t>B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3:00</a:t>
            </a:r>
            <a:r>
              <a:rPr lang="zh-TW" altLang="en-US" dirty="0" smtClean="0"/>
              <a:t> 吃，則算吃兩次藥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單就 </a:t>
            </a:r>
            <a:r>
              <a:rPr lang="en-US" altLang="zh-TW" dirty="0" smtClean="0"/>
              <a:t>grouping </a:t>
            </a:r>
            <a:r>
              <a:rPr lang="zh-TW" altLang="en-US" dirty="0" smtClean="0"/>
              <a:t>的角度而言，前者情況比後者情況優秀</a:t>
            </a:r>
            <a:endParaRPr lang="en-US" altLang="zh-TW" dirty="0" smtClean="0"/>
          </a:p>
          <a:p>
            <a:r>
              <a:rPr lang="zh-TW" altLang="en-US" dirty="0" smtClean="0"/>
              <a:t>最後請輸出總吃藥次數 </a:t>
            </a:r>
            <a:r>
              <a:rPr lang="en-US" altLang="zh-TW" dirty="0" smtClean="0"/>
              <a:t>/</a:t>
            </a:r>
            <a:r>
              <a:rPr lang="zh-TW" altLang="en-US" dirty="0" smtClean="0"/>
              <a:t> 排程天數</a:t>
            </a:r>
            <a:r>
              <a:rPr lang="en-US" altLang="zh-TW" dirty="0"/>
              <a:t>(hyper period)</a:t>
            </a:r>
          </a:p>
          <a:p>
            <a:pPr marL="584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77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 2 –Hit rate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4" y="1219200"/>
            <a:ext cx="10126176" cy="5547360"/>
          </a:xfrm>
        </p:spPr>
        <p:txBody>
          <a:bodyPr/>
          <a:lstStyle/>
          <a:p>
            <a:r>
              <a:rPr lang="zh-TW" altLang="en-US" dirty="0" smtClean="0"/>
              <a:t>考慮到我們給了人的吃藥延遲時間，可能導致有些藥不能在時間內吃到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</a:t>
            </a:r>
            <a:r>
              <a:rPr lang="zh-TW" altLang="en-US" dirty="0" smtClean="0"/>
              <a:t>：一個 </a:t>
            </a:r>
            <a:r>
              <a:rPr lang="en-US" altLang="zh-TW" dirty="0" smtClean="0"/>
              <a:t>3 ~ 4 </a:t>
            </a:r>
            <a:r>
              <a:rPr lang="zh-TW" altLang="en-US" dirty="0" smtClean="0"/>
              <a:t>小時內必須吃一次的藥，排程為過了三小時後馬上吃一次，結果使用者提早十分鐘吃，這樣就算該次 </a:t>
            </a:r>
            <a:r>
              <a:rPr lang="en-US" altLang="zh-TW" dirty="0" smtClean="0"/>
              <a:t>miss</a:t>
            </a:r>
          </a:p>
          <a:p>
            <a:r>
              <a:rPr lang="zh-TW" altLang="en-US" dirty="0" smtClean="0"/>
              <a:t>考慮延遲時間後，前一次吃藥的時間，是否在規範時間內，如果是，則算 </a:t>
            </a:r>
            <a:r>
              <a:rPr lang="en-US" altLang="zh-TW" dirty="0" smtClean="0"/>
              <a:t>hit</a:t>
            </a:r>
          </a:p>
          <a:p>
            <a:pPr lvl="1"/>
            <a:r>
              <a:rPr lang="en-US" altLang="zh-TW" dirty="0" smtClean="0"/>
              <a:t>EX</a:t>
            </a:r>
            <a:r>
              <a:rPr lang="zh-TW" altLang="en-US" dirty="0" smtClean="0"/>
              <a:t> 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一顆 </a:t>
            </a:r>
            <a:r>
              <a:rPr lang="en-US" altLang="zh-TW" dirty="0" smtClean="0"/>
              <a:t>3~ 5 </a:t>
            </a:r>
            <a:r>
              <a:rPr lang="zh-TW" altLang="en-US" dirty="0" smtClean="0"/>
              <a:t>小時內必須吃一次的藥，你排程為 </a:t>
            </a:r>
            <a:r>
              <a:rPr lang="en-US" altLang="zh-TW" dirty="0" smtClean="0"/>
              <a:t>0:00</a:t>
            </a:r>
            <a:r>
              <a:rPr lang="en-US" altLang="zh-TW" dirty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4:00</a:t>
            </a:r>
            <a:r>
              <a:rPr lang="en-US" altLang="zh-TW" dirty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8:00</a:t>
            </a:r>
            <a:r>
              <a:rPr lang="zh-TW" altLang="en-US" dirty="0" smtClean="0"/>
              <a:t>各需吃一次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考慮到延遲時間，變成 </a:t>
            </a:r>
            <a:r>
              <a:rPr lang="en-US" altLang="zh-TW" dirty="0" smtClean="0"/>
              <a:t>0:10</a:t>
            </a:r>
            <a:r>
              <a:rPr lang="zh-TW" altLang="en-US" dirty="0" smtClean="0"/>
              <a:t> 、 </a:t>
            </a:r>
            <a:r>
              <a:rPr lang="en-US" altLang="zh-TW" dirty="0" smtClean="0"/>
              <a:t>3:30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8:40</a:t>
            </a:r>
          </a:p>
          <a:p>
            <a:pPr lvl="1"/>
            <a:r>
              <a:rPr lang="zh-TW" altLang="en-US" dirty="0" smtClean="0"/>
              <a:t>對 </a:t>
            </a:r>
            <a:r>
              <a:rPr lang="en-US" altLang="zh-TW" dirty="0" smtClean="0"/>
              <a:t>3:30 </a:t>
            </a:r>
            <a:r>
              <a:rPr lang="zh-TW" altLang="en-US" dirty="0" smtClean="0"/>
              <a:t>來說，他前一次吃藥間隔 </a:t>
            </a:r>
            <a:r>
              <a:rPr lang="en-US" altLang="zh-TW" dirty="0" smtClean="0"/>
              <a:t>3:20</a:t>
            </a:r>
            <a:r>
              <a:rPr lang="zh-TW" altLang="en-US" dirty="0" smtClean="0"/>
              <a:t>，在規定時間內</a:t>
            </a:r>
            <a:r>
              <a:rPr lang="zh-TW" altLang="en-US" dirty="0"/>
              <a:t>，</a:t>
            </a:r>
            <a:r>
              <a:rPr lang="zh-TW" altLang="en-US" dirty="0" smtClean="0"/>
              <a:t>所以算 </a:t>
            </a:r>
            <a:r>
              <a:rPr lang="en-US" altLang="zh-TW" dirty="0" smtClean="0"/>
              <a:t>hit</a:t>
            </a:r>
          </a:p>
          <a:p>
            <a:pPr lvl="1"/>
            <a:r>
              <a:rPr lang="zh-TW" altLang="en-US" dirty="0" smtClean="0"/>
              <a:t>對 </a:t>
            </a:r>
            <a:r>
              <a:rPr lang="en-US" altLang="zh-TW" dirty="0" smtClean="0"/>
              <a:t>8:40 </a:t>
            </a:r>
            <a:r>
              <a:rPr lang="zh-TW" altLang="en-US" dirty="0" smtClean="0"/>
              <a:t>來說，他前一次吃藥間隔 </a:t>
            </a:r>
            <a:r>
              <a:rPr lang="en-US" altLang="zh-TW" dirty="0" smtClean="0"/>
              <a:t>5:10</a:t>
            </a:r>
            <a:r>
              <a:rPr lang="zh-TW" altLang="en-US" dirty="0" smtClean="0"/>
              <a:t>，超出規定時間，所以算 </a:t>
            </a:r>
            <a:r>
              <a:rPr lang="en-US" altLang="zh-TW" dirty="0" smtClean="0"/>
              <a:t>miss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若前一次吃藥已經 </a:t>
            </a:r>
            <a:r>
              <a:rPr lang="en-US" altLang="zh-TW" dirty="0" smtClean="0">
                <a:solidFill>
                  <a:schemeClr val="tx1"/>
                </a:solidFill>
              </a:rPr>
              <a:t>miss</a:t>
            </a:r>
            <a:r>
              <a:rPr lang="zh-TW" altLang="en-US" dirty="0" smtClean="0">
                <a:solidFill>
                  <a:schemeClr val="tx1"/>
                </a:solidFill>
              </a:rPr>
              <a:t>，則將上次吃藥時間視為在原 </a:t>
            </a:r>
            <a:r>
              <a:rPr lang="en-US" altLang="zh-TW" dirty="0" smtClean="0">
                <a:solidFill>
                  <a:schemeClr val="tx1"/>
                </a:solidFill>
              </a:rPr>
              <a:t>schedule </a:t>
            </a:r>
            <a:r>
              <a:rPr lang="zh-TW" altLang="en-US" dirty="0" smtClean="0">
                <a:solidFill>
                  <a:schemeClr val="tx1"/>
                </a:solidFill>
              </a:rPr>
              <a:t>時間服用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22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 </a:t>
            </a:r>
            <a:r>
              <a:rPr lang="en-US" altLang="zh-TW" dirty="0" smtClean="0"/>
              <a:t>2 –</a:t>
            </a:r>
            <a:r>
              <a:rPr lang="zh-TW" altLang="en-US" dirty="0"/>
              <a:t> </a:t>
            </a:r>
            <a:r>
              <a:rPr lang="en-US" altLang="zh-TW" dirty="0" smtClean="0"/>
              <a:t>Hit </a:t>
            </a:r>
            <a:r>
              <a:rPr lang="en-US" altLang="zh-TW" dirty="0"/>
              <a:t>rate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每顆藥是獨立計算的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</a:t>
            </a:r>
            <a:r>
              <a:rPr lang="zh-TW" altLang="en-US" dirty="0" smtClean="0"/>
              <a:t>今天有三個藥物被 </a:t>
            </a:r>
            <a:r>
              <a:rPr lang="en-US" altLang="zh-TW" dirty="0" smtClean="0"/>
              <a:t>group </a:t>
            </a:r>
            <a:r>
              <a:rPr lang="zh-TW" altLang="en-US" dirty="0" smtClean="0"/>
              <a:t>在同一個時間點吃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使用者晚了三十分鐘服用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造成其中一個藥物無法在規範時間內服用，另外兩個則還在規範時間內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則 </a:t>
            </a:r>
            <a:r>
              <a:rPr lang="en-US" altLang="zh-TW" dirty="0" smtClean="0"/>
              <a:t>hit 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+2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miss 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+ 1</a:t>
            </a:r>
          </a:p>
          <a:p>
            <a:r>
              <a:rPr lang="zh-TW" altLang="en-US" dirty="0" smtClean="0"/>
              <a:t>最後，計算方法為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有在規範時間</a:t>
            </a:r>
            <a:r>
              <a:rPr lang="zh-TW" altLang="en-US" dirty="0"/>
              <a:t>內</a:t>
            </a:r>
            <a:r>
              <a:rPr lang="zh-TW" altLang="en-US" dirty="0" smtClean="0"/>
              <a:t>吃到的藥品／總共計畫要吃的藥品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也就是：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hit rate = hit / (hit + miss)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5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 3 – Maximum idle time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找出一個固定不用吃藥的時段（每 </a:t>
            </a:r>
            <a:r>
              <a:rPr lang="en-US" altLang="zh-TW" dirty="0"/>
              <a:t>24</a:t>
            </a:r>
            <a:r>
              <a:rPr lang="zh-TW" altLang="en-US" dirty="0"/>
              <a:t> 小時），該時段越長越好</a:t>
            </a:r>
            <a:endParaRPr lang="en-US" altLang="zh-TW" dirty="0"/>
          </a:p>
          <a:p>
            <a:pPr lvl="1"/>
            <a:r>
              <a:rPr lang="zh-TW" altLang="en-US" dirty="0" smtClean="0"/>
              <a:t>符合人</a:t>
            </a:r>
            <a:r>
              <a:rPr lang="zh-TW" altLang="en-US" dirty="0"/>
              <a:t>類</a:t>
            </a:r>
            <a:r>
              <a:rPr lang="zh-TW" altLang="en-US" dirty="0" smtClean="0"/>
              <a:t>作息 </a:t>
            </a:r>
            <a:r>
              <a:rPr lang="en-US" altLang="zh-TW" dirty="0" smtClean="0"/>
              <a:t>ex: </a:t>
            </a:r>
            <a:r>
              <a:rPr lang="zh-TW" altLang="en-US" dirty="0" smtClean="0"/>
              <a:t>睡眠</a:t>
            </a:r>
            <a:endParaRPr lang="en-US" altLang="zh-TW" dirty="0" smtClean="0"/>
          </a:p>
          <a:p>
            <a:r>
              <a:rPr lang="zh-TW" altLang="en-US" dirty="0" smtClean="0"/>
              <a:t>每條黑色的箭頭代表 </a:t>
            </a:r>
            <a:r>
              <a:rPr lang="en-US" altLang="zh-TW" dirty="0" smtClean="0"/>
              <a:t>24</a:t>
            </a:r>
            <a:r>
              <a:rPr lang="zh-TW" altLang="en-US" dirty="0" smtClean="0"/>
              <a:t> 小時，紅色代表吃藥時間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075764" y="3573090"/>
            <a:ext cx="812202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075764" y="4788704"/>
            <a:ext cx="812202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1075764" y="5896742"/>
            <a:ext cx="812202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6734287" y="3433240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95775" y="4648854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7175750" y="5744583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3593055" y="5768719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1118796" y="5767167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1549102" y="3413277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8122023" y="3433239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713233" y="4648854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8656142" y="5767167"/>
            <a:ext cx="279699" cy="2796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跑馬燈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1017</Words>
  <Application>Microsoft Macintosh PowerPoint</Application>
  <PresentationFormat>寬螢幕</PresentationFormat>
  <Paragraphs>92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Noto Sans Symbols</vt:lpstr>
      <vt:lpstr>Times New Roman</vt:lpstr>
      <vt:lpstr>新細明體</vt:lpstr>
      <vt:lpstr>多面向</vt:lpstr>
      <vt:lpstr>Final project</vt:lpstr>
      <vt:lpstr>Goal</vt:lpstr>
      <vt:lpstr>Input – information about medicines</vt:lpstr>
      <vt:lpstr>Input－Random number table</vt:lpstr>
      <vt:lpstr>Input－Random number table</vt:lpstr>
      <vt:lpstr>Goal 1 - Grouping</vt:lpstr>
      <vt:lpstr>Goal 2 –Hit rate</vt:lpstr>
      <vt:lpstr>Goal 2 – Hit rate</vt:lpstr>
      <vt:lpstr>Goal 3 – Maximum idle time</vt:lpstr>
      <vt:lpstr>Goal 3 – Maximum idle time</vt:lpstr>
      <vt:lpstr>排程終止條件</vt:lpstr>
      <vt:lpstr>Output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cp:lastModifiedBy>Microsoft Office 使用者</cp:lastModifiedBy>
  <cp:revision>74</cp:revision>
  <dcterms:modified xsi:type="dcterms:W3CDTF">2019-06-06T02:23:43Z</dcterms:modified>
</cp:coreProperties>
</file>