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9" r:id="rId2"/>
    <p:sldId id="1534" r:id="rId3"/>
    <p:sldId id="1542" r:id="rId4"/>
    <p:sldId id="1543" r:id="rId5"/>
    <p:sldId id="1544" r:id="rId6"/>
    <p:sldId id="301" r:id="rId7"/>
    <p:sldId id="1539" r:id="rId8"/>
    <p:sldId id="1540" r:id="rId9"/>
    <p:sldId id="1538" r:id="rId10"/>
    <p:sldId id="1541" r:id="rId11"/>
    <p:sldId id="30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D02412"/>
    <a:srgbClr val="4F81BD"/>
    <a:srgbClr val="43BBA7"/>
    <a:srgbClr val="884938"/>
    <a:srgbClr val="004A82"/>
    <a:srgbClr val="E90213"/>
    <a:srgbClr val="7F160B"/>
    <a:srgbClr val="B9E1FF"/>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84" autoAdjust="0"/>
    <p:restoredTop sz="80161" autoAdjust="0"/>
  </p:normalViewPr>
  <p:slideViewPr>
    <p:cSldViewPr>
      <p:cViewPr varScale="1">
        <p:scale>
          <a:sx n="54" d="100"/>
          <a:sy n="54" d="100"/>
        </p:scale>
        <p:origin x="1352" y="40"/>
      </p:cViewPr>
      <p:guideLst/>
    </p:cSldViewPr>
  </p:slideViewPr>
  <p:notesTextViewPr>
    <p:cViewPr>
      <p:scale>
        <a:sx n="1" d="1"/>
        <a:sy n="1" d="1"/>
      </p:scale>
      <p:origin x="0" y="0"/>
    </p:cViewPr>
  </p:notesTextViewPr>
  <p:sorterViewPr>
    <p:cViewPr>
      <p:scale>
        <a:sx n="100" d="100"/>
        <a:sy n="100" d="100"/>
      </p:scale>
      <p:origin x="0" y="-1398"/>
    </p:cViewPr>
  </p:sorterViewPr>
  <p:notesViewPr>
    <p:cSldViewPr>
      <p:cViewPr varScale="1">
        <p:scale>
          <a:sx n="83" d="100"/>
          <a:sy n="83" d="100"/>
        </p:scale>
        <p:origin x="321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A0753-4ED8-43B9-A3FE-458AAD6EE1A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zh-TW" altLang="en-US"/>
        </a:p>
      </dgm:t>
    </dgm:pt>
    <dgm:pt modelId="{E4B285C2-9317-428F-8394-989ADB9C9413}">
      <dgm:prSet phldrT="[文字]" custT="1"/>
      <dgm:spPr/>
      <dgm:t>
        <a:bodyPr/>
        <a:lstStyle/>
        <a:p>
          <a:r>
            <a:rPr lang="zh-TW" altLang="en-US" sz="1200" dirty="0">
              <a:latin typeface="微軟正黑體" panose="020B0604030504040204" pitchFamily="34" charset="-120"/>
              <a:ea typeface="微軟正黑體" panose="020B0604030504040204" pitchFamily="34" charset="-120"/>
            </a:rPr>
            <a:t>首頁</a:t>
          </a:r>
        </a:p>
      </dgm:t>
    </dgm:pt>
    <dgm:pt modelId="{C3C16BE5-E964-4EE1-9AAC-88514F8A5DC4}" type="parTrans" cxnId="{D07C654F-E4AC-4438-ABD0-5560467F350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C0504BE-943C-4343-9758-6DB9EA65DBD1}" type="sibTrans" cxnId="{D07C654F-E4AC-4438-ABD0-5560467F350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95CECEF6-DF8E-442A-8880-8E647C14E636}">
      <dgm:prSet phldrT="[文字]" custT="1"/>
      <dgm:spPr/>
      <dgm:t>
        <a:bodyPr/>
        <a:lstStyle/>
        <a:p>
          <a:r>
            <a:rPr lang="zh-TW" altLang="en-US" sz="1200" dirty="0">
              <a:latin typeface="微軟正黑體" panose="020B0604030504040204" pitchFamily="34" charset="-120"/>
              <a:ea typeface="微軟正黑體" panose="020B0604030504040204" pitchFamily="34" charset="-120"/>
            </a:rPr>
            <a:t>關於本單位</a:t>
          </a:r>
        </a:p>
      </dgm:t>
    </dgm:pt>
    <dgm:pt modelId="{AB4125E4-5ED4-4DF6-82CA-65D4849B5828}" type="parTrans" cxnId="{98291068-717D-4F49-9F33-6EEC3656457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E7AB0C09-2970-435D-8F1D-CCC908299F5B}" type="sibTrans" cxnId="{98291068-717D-4F49-9F33-6EEC3656457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410098B5-8D7E-4477-A168-8D0FAD5C979C}">
      <dgm:prSet phldrT="[文字]" custT="1"/>
      <dgm:spPr/>
      <dgm:t>
        <a:bodyPr/>
        <a:lstStyle/>
        <a:p>
          <a:r>
            <a:rPr lang="en-US" altLang="zh-TW" sz="1200" dirty="0">
              <a:latin typeface="微軟正黑體" panose="020B0604030504040204" pitchFamily="34" charset="-120"/>
              <a:ea typeface="微軟正黑體" panose="020B0604030504040204" pitchFamily="34" charset="-120"/>
            </a:rPr>
            <a:t>FB100</a:t>
          </a:r>
          <a:r>
            <a:rPr lang="zh-TW" altLang="en-US" sz="1200" dirty="0">
              <a:latin typeface="微軟正黑體" panose="020B0604030504040204" pitchFamily="34" charset="-120"/>
              <a:ea typeface="微軟正黑體" panose="020B0604030504040204" pitchFamily="34" charset="-120"/>
            </a:rPr>
            <a:t>本單位組織圖</a:t>
          </a:r>
        </a:p>
      </dgm:t>
    </dgm:pt>
    <dgm:pt modelId="{E1068238-CB95-4E54-B097-1EAC76D09020}" type="parTrans" cxnId="{84947257-6B5C-405F-B801-2C2100E82F20}">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50E61F82-0B4A-43A4-903A-80609202493D}" type="sibTrans" cxnId="{84947257-6B5C-405F-B801-2C2100E82F20}">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9B514DFB-E260-458E-B198-2F09A88DC4D2}">
      <dgm:prSet phldrT="[文字]" custT="1"/>
      <dgm:spPr/>
      <dgm:t>
        <a:bodyPr/>
        <a:lstStyle/>
        <a:p>
          <a:r>
            <a:rPr lang="en-US" altLang="zh-TW" sz="1200" dirty="0">
              <a:latin typeface="微軟正黑體" panose="020B0604030504040204" pitchFamily="34" charset="-120"/>
              <a:ea typeface="微軟正黑體" panose="020B0604030504040204" pitchFamily="34" charset="-120"/>
            </a:rPr>
            <a:t>FA100</a:t>
          </a:r>
          <a:r>
            <a:rPr lang="zh-TW" altLang="en-US" sz="1200" dirty="0">
              <a:latin typeface="微軟正黑體" panose="020B0604030504040204" pitchFamily="34" charset="-120"/>
              <a:ea typeface="微軟正黑體" panose="020B0604030504040204" pitchFamily="34" charset="-120"/>
            </a:rPr>
            <a:t>首長介紹</a:t>
          </a:r>
        </a:p>
      </dgm:t>
    </dgm:pt>
    <dgm:pt modelId="{74858C2C-0EF4-4560-A1A8-1CD00F8062B0}" type="parTrans" cxnId="{9A1C79CC-7019-4835-8FDF-B9B345FA3683}">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9D0E09D9-0D9C-4A6B-95B3-6F0296572629}" type="sibTrans" cxnId="{9A1C79CC-7019-4835-8FDF-B9B345FA3683}">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D0CD7A5F-9732-444D-A30C-7E27B9C0CFF3}">
      <dgm:prSet phldrT="[文字]" custT="1"/>
      <dgm:spPr/>
      <dgm:t>
        <a:bodyPr/>
        <a:lstStyle/>
        <a:p>
          <a:r>
            <a:rPr lang="en-US" altLang="zh-TW" sz="1200" dirty="0">
              <a:latin typeface="微軟正黑體" panose="020B0604030504040204" pitchFamily="34" charset="-120"/>
              <a:ea typeface="微軟正黑體" panose="020B0604030504040204" pitchFamily="34" charset="-120"/>
            </a:rPr>
            <a:t>FA200</a:t>
          </a:r>
          <a:r>
            <a:rPr lang="zh-TW" altLang="en-US" sz="1200" dirty="0">
              <a:latin typeface="微軟正黑體" panose="020B0604030504040204" pitchFamily="34" charset="-120"/>
              <a:ea typeface="微軟正黑體" panose="020B0604030504040204" pitchFamily="34" charset="-120"/>
            </a:rPr>
            <a:t>新市鎮數位化介紹</a:t>
          </a:r>
        </a:p>
      </dgm:t>
    </dgm:pt>
    <dgm:pt modelId="{8BBAF110-CBD0-45ED-8C9D-371FC50ECCBD}" type="parTrans" cxnId="{EA7257CF-4287-478A-B8F1-9F80BF50C3B6}">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5C28921E-B28D-4D54-934A-F42590C81822}" type="sibTrans" cxnId="{EA7257CF-4287-478A-B8F1-9F80BF50C3B6}">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6AD8924B-1DF2-4D9B-9084-E95D3202EAC0}">
      <dgm:prSet phldrT="[文字]" custT="1"/>
      <dgm:spPr/>
      <dgm:t>
        <a:bodyPr/>
        <a:lstStyle/>
        <a:p>
          <a:r>
            <a:rPr lang="zh-TW" altLang="en-US" sz="1200" dirty="0">
              <a:latin typeface="微軟正黑體" panose="020B0604030504040204" pitchFamily="34" charset="-120"/>
              <a:ea typeface="微軟正黑體" panose="020B0604030504040204" pitchFamily="34" charset="-120"/>
            </a:rPr>
            <a:t>最新消息</a:t>
          </a:r>
        </a:p>
      </dgm:t>
    </dgm:pt>
    <dgm:pt modelId="{04CC5E61-7833-4BC9-91E1-F67306AAFBA4}" type="parTrans" cxnId="{DFB20EE0-451B-489C-98F6-3B65BE2940FD}">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A9A03509-608C-46F1-A36C-2B1FCD70A2D0}" type="sibTrans" cxnId="{DFB20EE0-451B-489C-98F6-3B65BE2940FD}">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78AFC76-E5DA-47A5-A8C2-3ACCAF438CA5}">
      <dgm:prSet phldrT="[文字]" custT="1"/>
      <dgm:spPr/>
      <dgm:t>
        <a:bodyPr/>
        <a:lstStyle/>
        <a:p>
          <a:r>
            <a:rPr lang="en-US" altLang="zh-TW" sz="1200" dirty="0">
              <a:latin typeface="微軟正黑體" panose="020B0604030504040204" pitchFamily="34" charset="-120"/>
              <a:ea typeface="微軟正黑體" panose="020B0604030504040204" pitchFamily="34" charset="-120"/>
            </a:rPr>
            <a:t>FC100</a:t>
          </a:r>
          <a:r>
            <a:rPr lang="zh-TW" altLang="en-US" sz="1200" dirty="0">
              <a:latin typeface="微軟正黑體" panose="020B0604030504040204" pitchFamily="34" charset="-120"/>
              <a:ea typeface="微軟正黑體" panose="020B0604030504040204" pitchFamily="34" charset="-120"/>
            </a:rPr>
            <a:t>新市鎮公告</a:t>
          </a:r>
        </a:p>
      </dgm:t>
    </dgm:pt>
    <dgm:pt modelId="{1AC0E1BB-19D9-46E1-B805-EBE1CB4A91E3}" type="parTrans" cxnId="{0D1117F7-899D-4D1F-8C98-75746F365B49}">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F1724F20-43FD-4D1E-8C3E-1EE9797C04A7}" type="sibTrans" cxnId="{0D1117F7-899D-4D1F-8C98-75746F365B49}">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8759BC32-8FE7-4F09-AC51-55FC133B17B6}">
      <dgm:prSet phldrT="[文字]" custT="1"/>
      <dgm:spPr/>
      <dgm:t>
        <a:bodyPr/>
        <a:lstStyle/>
        <a:p>
          <a:r>
            <a:rPr lang="en-US" altLang="zh-TW" sz="1200" dirty="0">
              <a:latin typeface="微軟正黑體" panose="020B0604030504040204" pitchFamily="34" charset="-120"/>
              <a:ea typeface="微軟正黑體" panose="020B0604030504040204" pitchFamily="34" charset="-120"/>
            </a:rPr>
            <a:t>FC200</a:t>
          </a:r>
          <a:r>
            <a:rPr lang="zh-TW" altLang="en-US" sz="1200" dirty="0">
              <a:latin typeface="微軟正黑體" panose="020B0604030504040204" pitchFamily="34" charset="-120"/>
              <a:ea typeface="微軟正黑體" panose="020B0604030504040204" pitchFamily="34" charset="-120"/>
            </a:rPr>
            <a:t>新市鎮消息</a:t>
          </a:r>
        </a:p>
      </dgm:t>
    </dgm:pt>
    <dgm:pt modelId="{84FAA50E-CEEC-4E72-945A-85AF8C9FDF85}" type="parTrans" cxnId="{EE802517-D9A5-4091-BB8B-EC864709E9D5}">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01C5CD2E-05AC-4936-95A0-CA6D7BD6FC13}" type="sibTrans" cxnId="{EE802517-D9A5-4091-BB8B-EC864709E9D5}">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62CEEC4E-4D15-407A-A815-DB1454F244D1}">
      <dgm:prSet phldrT="[文字]" custT="1"/>
      <dgm:spPr/>
      <dgm:t>
        <a:bodyPr/>
        <a:lstStyle/>
        <a:p>
          <a:r>
            <a:rPr lang="zh-TW" altLang="en-US" sz="1200" dirty="0">
              <a:latin typeface="微軟正黑體" panose="020B0604030504040204" pitchFamily="34" charset="-120"/>
              <a:ea typeface="微軟正黑體" panose="020B0604030504040204" pitchFamily="34" charset="-120"/>
            </a:rPr>
            <a:t>新市鎮願景</a:t>
          </a:r>
        </a:p>
      </dgm:t>
    </dgm:pt>
    <dgm:pt modelId="{92FB7A23-EDAB-4210-993A-21DFD5FA3FD4}" type="parTrans" cxnId="{3AFF0FE9-8994-44A0-81F5-49C15164DB60}">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7BA2283E-EDA3-44E3-B6D3-EEE053531349}" type="sibTrans" cxnId="{3AFF0FE9-8994-44A0-81F5-49C15164DB60}">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E747209-2565-47F8-9D9F-4AC91F0C8070}">
      <dgm:prSet phldrT="[文字]" custT="1"/>
      <dgm:spPr/>
      <dgm:t>
        <a:bodyPr/>
        <a:lstStyle/>
        <a:p>
          <a:r>
            <a:rPr lang="en-US" altLang="zh-TW" sz="1200" dirty="0">
              <a:latin typeface="微軟正黑體" panose="020B0604030504040204" pitchFamily="34" charset="-120"/>
              <a:ea typeface="微軟正黑體" panose="020B0604030504040204" pitchFamily="34" charset="-120"/>
            </a:rPr>
            <a:t>FD100</a:t>
          </a:r>
          <a:r>
            <a:rPr lang="zh-TW" altLang="en-US" sz="1200" dirty="0">
              <a:latin typeface="微軟正黑體" panose="020B0604030504040204" pitchFamily="34" charset="-120"/>
              <a:ea typeface="微軟正黑體" panose="020B0604030504040204" pitchFamily="34" charset="-120"/>
            </a:rPr>
            <a:t>都市計畫簡介</a:t>
          </a:r>
        </a:p>
      </dgm:t>
    </dgm:pt>
    <dgm:pt modelId="{D14E1FC3-877A-4505-89B9-64750537923D}" type="parTrans" cxnId="{7A2543C8-DABC-4198-9F4D-AAEA8D84DAB9}">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D2AEF39-E9FB-4D5D-8451-E68C1A6CFE74}" type="sibTrans" cxnId="{7A2543C8-DABC-4198-9F4D-AAEA8D84DAB9}">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D22DBD51-48E2-4539-8433-9DB1C2F29A0F}">
      <dgm:prSet phldrT="[文字]" custT="1"/>
      <dgm:spPr/>
      <dgm:t>
        <a:bodyPr/>
        <a:lstStyle/>
        <a:p>
          <a:r>
            <a:rPr lang="en-US" altLang="zh-TW" sz="1200" dirty="0">
              <a:latin typeface="微軟正黑體" panose="020B0604030504040204" pitchFamily="34" charset="-120"/>
              <a:ea typeface="微軟正黑體" panose="020B0604030504040204" pitchFamily="34" charset="-120"/>
            </a:rPr>
            <a:t>FD200</a:t>
          </a:r>
          <a:r>
            <a:rPr lang="zh-TW" altLang="en-US" sz="1200" dirty="0">
              <a:latin typeface="微軟正黑體" panose="020B0604030504040204" pitchFamily="34" charset="-120"/>
              <a:ea typeface="微軟正黑體" panose="020B0604030504040204" pitchFamily="34" charset="-120"/>
            </a:rPr>
            <a:t>都市設計說明</a:t>
          </a:r>
        </a:p>
      </dgm:t>
    </dgm:pt>
    <dgm:pt modelId="{FD064F94-4A2E-40AB-B0A8-16DB9A5E0B76}" type="parTrans" cxnId="{31A68644-A374-4294-9444-51638261990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CF72DBD2-2C45-4E5C-A501-C81E1EF769E0}" type="sibTrans" cxnId="{31A68644-A374-4294-9444-51638261990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F7B8D509-2863-42A4-A287-3A2215D96E38}">
      <dgm:prSet phldrT="[文字]" custT="1"/>
      <dgm:spPr/>
      <dgm:t>
        <a:bodyPr/>
        <a:lstStyle/>
        <a:p>
          <a:r>
            <a:rPr lang="en-US" altLang="zh-TW" sz="1200" dirty="0">
              <a:latin typeface="微軟正黑體" panose="020B0604030504040204" pitchFamily="34" charset="-120"/>
              <a:ea typeface="微軟正黑體" panose="020B0604030504040204" pitchFamily="34" charset="-120"/>
            </a:rPr>
            <a:t>FD300</a:t>
          </a:r>
          <a:r>
            <a:rPr lang="zh-TW" altLang="en-US" sz="1200" dirty="0">
              <a:latin typeface="微軟正黑體" panose="020B0604030504040204" pitchFamily="34" charset="-120"/>
              <a:ea typeface="微軟正黑體" panose="020B0604030504040204" pitchFamily="34" charset="-120"/>
            </a:rPr>
            <a:t>區段徵收</a:t>
          </a:r>
        </a:p>
      </dgm:t>
    </dgm:pt>
    <dgm:pt modelId="{94791AD8-3B4F-482E-8CE3-3DB158D8FBA5}" type="parTrans" cxnId="{EF875D4B-0D2F-43BB-BD7D-B03C0AB08721}">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B3762231-A63C-4EAA-BDA0-6AEDDAA7C5EE}" type="sibTrans" cxnId="{EF875D4B-0D2F-43BB-BD7D-B03C0AB08721}">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B3814C9E-F82A-4726-9315-6829F2733FD3}">
      <dgm:prSet phldrT="[文字]" custT="1"/>
      <dgm:spPr/>
      <dgm:t>
        <a:bodyPr/>
        <a:lstStyle/>
        <a:p>
          <a:r>
            <a:rPr lang="en-US" altLang="zh-TW" sz="1200" dirty="0">
              <a:latin typeface="微軟正黑體" panose="020B0604030504040204" pitchFamily="34" charset="-120"/>
              <a:ea typeface="微軟正黑體" panose="020B0604030504040204" pitchFamily="34" charset="-120"/>
            </a:rPr>
            <a:t>FD400</a:t>
          </a:r>
          <a:r>
            <a:rPr lang="zh-TW" altLang="en-US" sz="1200" dirty="0">
              <a:latin typeface="微軟正黑體" panose="020B0604030504040204" pitchFamily="34" charset="-120"/>
              <a:ea typeface="微軟正黑體" panose="020B0604030504040204" pitchFamily="34" charset="-120"/>
            </a:rPr>
            <a:t>工程規劃</a:t>
          </a:r>
        </a:p>
      </dgm:t>
    </dgm:pt>
    <dgm:pt modelId="{5C622648-5FE1-47E5-AC65-15BD1F9B86B6}" type="parTrans" cxnId="{8A322C44-56F3-4664-931E-2374366817AD}">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730D385F-B395-4752-923C-068770254F08}" type="sibTrans" cxnId="{8A322C44-56F3-4664-931E-2374366817AD}">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9566FB6E-A97F-40C0-950B-34F8D2074401}">
      <dgm:prSet phldrT="[文字]" custT="1"/>
      <dgm:spPr/>
      <dgm:t>
        <a:bodyPr/>
        <a:lstStyle/>
        <a:p>
          <a:r>
            <a:rPr lang="en-US" altLang="zh-TW" sz="1200" dirty="0">
              <a:latin typeface="微軟正黑體" panose="020B0604030504040204" pitchFamily="34" charset="-120"/>
              <a:ea typeface="微軟正黑體" panose="020B0604030504040204" pitchFamily="34" charset="-120"/>
            </a:rPr>
            <a:t>FD500</a:t>
          </a:r>
          <a:r>
            <a:rPr lang="zh-TW" altLang="en-US" sz="1200" dirty="0">
              <a:latin typeface="微軟正黑體" panose="020B0604030504040204" pitchFamily="34" charset="-120"/>
              <a:ea typeface="微軟正黑體" panose="020B0604030504040204" pitchFamily="34" charset="-120"/>
            </a:rPr>
            <a:t>工程設計</a:t>
          </a:r>
        </a:p>
      </dgm:t>
    </dgm:pt>
    <dgm:pt modelId="{CBB0207E-AF30-43E7-AB49-E8A48EE7388D}" type="parTrans" cxnId="{3C316F09-9306-408F-B05B-BE78C1126EFF}">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9E858AE-C0D1-4A4A-80AF-08B2EEE91BC2}" type="sibTrans" cxnId="{3C316F09-9306-408F-B05B-BE78C1126EFF}">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64442325-AE0A-4F55-BBAC-1C343AD31497}">
      <dgm:prSet phldrT="[文字]" custT="1"/>
      <dgm:spPr/>
      <dgm:t>
        <a:bodyPr/>
        <a:lstStyle/>
        <a:p>
          <a:r>
            <a:rPr lang="en-US" altLang="zh-TW" sz="1200" dirty="0">
              <a:latin typeface="微軟正黑體" panose="020B0604030504040204" pitchFamily="34" charset="-120"/>
              <a:ea typeface="微軟正黑體" panose="020B0604030504040204" pitchFamily="34" charset="-120"/>
            </a:rPr>
            <a:t>FD600</a:t>
          </a:r>
          <a:r>
            <a:rPr lang="zh-TW" altLang="en-US" sz="1200" dirty="0">
              <a:latin typeface="微軟正黑體" panose="020B0604030504040204" pitchFamily="34" charset="-120"/>
              <a:ea typeface="微軟正黑體" panose="020B0604030504040204" pitchFamily="34" charset="-120"/>
            </a:rPr>
            <a:t>工程施工</a:t>
          </a:r>
        </a:p>
      </dgm:t>
    </dgm:pt>
    <dgm:pt modelId="{5761A9F0-7CFC-4701-87E7-7381ADEB0496}" type="parTrans" cxnId="{FABF1E8A-2C05-4D61-96AD-889FF8240051}">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0C525EC-D8FB-4F22-B4C6-BAE6FA90DD9A}" type="sibTrans" cxnId="{FABF1E8A-2C05-4D61-96AD-889FF8240051}">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E3A558D7-D4D3-47CE-B0E7-257C271F76E3}">
      <dgm:prSet phldrT="[文字]" custT="1"/>
      <dgm:spPr/>
      <dgm:t>
        <a:bodyPr/>
        <a:lstStyle/>
        <a:p>
          <a:r>
            <a:rPr lang="zh-TW" altLang="en-US" sz="1200" dirty="0">
              <a:latin typeface="微軟正黑體" panose="020B0604030504040204" pitchFamily="34" charset="-120"/>
              <a:ea typeface="微軟正黑體" panose="020B0604030504040204" pitchFamily="34" charset="-120"/>
            </a:rPr>
            <a:t>新市鎮介紹</a:t>
          </a:r>
        </a:p>
      </dgm:t>
    </dgm:pt>
    <dgm:pt modelId="{6D794D68-302C-45AA-9833-BFDCFA18EC5B}" type="parTrans" cxnId="{A088ABF9-CF38-40E1-B59D-374689525FD6}">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44C3FDC4-7672-487C-8E30-7003F85A4633}" type="sibTrans" cxnId="{A088ABF9-CF38-40E1-B59D-374689525FD6}">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DAA05742-8B6F-4FD7-98A6-E3E0910F8923}">
      <dgm:prSet phldrT="[文字]" custT="1"/>
      <dgm:spPr/>
      <dgm:t>
        <a:bodyPr/>
        <a:lstStyle/>
        <a:p>
          <a:r>
            <a:rPr lang="en-US" altLang="zh-TW" sz="1200" dirty="0">
              <a:latin typeface="微軟正黑體" panose="020B0604030504040204" pitchFamily="34" charset="-120"/>
              <a:ea typeface="微軟正黑體" panose="020B0604030504040204" pitchFamily="34" charset="-120"/>
            </a:rPr>
            <a:t>FE100</a:t>
          </a:r>
          <a:r>
            <a:rPr lang="zh-TW" altLang="en-US" sz="1200" dirty="0">
              <a:latin typeface="微軟正黑體" panose="020B0604030504040204" pitchFamily="34" charset="-120"/>
              <a:ea typeface="微軟正黑體" panose="020B0604030504040204" pitchFamily="34" charset="-120"/>
            </a:rPr>
            <a:t>淡海新市鎮</a:t>
          </a:r>
        </a:p>
      </dgm:t>
    </dgm:pt>
    <dgm:pt modelId="{56A6F913-DA9D-49FF-9A4A-6540D45183CD}" type="parTrans" cxnId="{C73728B6-07A3-449C-A9F2-4384BAB7B84B}">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DD4E0487-B177-47DA-9A60-61AEC441BC38}" type="sibTrans" cxnId="{C73728B6-07A3-449C-A9F2-4384BAB7B84B}">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2A681EC7-0831-41C0-BF79-995D9C4FFAE0}">
      <dgm:prSet phldrT="[文字]" custT="1"/>
      <dgm:spPr/>
      <dgm:t>
        <a:bodyPr/>
        <a:lstStyle/>
        <a:p>
          <a:r>
            <a:rPr lang="en-US" altLang="zh-TW" sz="1200" dirty="0">
              <a:latin typeface="微軟正黑體" panose="020B0604030504040204" pitchFamily="34" charset="-120"/>
              <a:ea typeface="微軟正黑體" panose="020B0604030504040204" pitchFamily="34" charset="-120"/>
            </a:rPr>
            <a:t>FE200</a:t>
          </a:r>
          <a:r>
            <a:rPr lang="zh-TW" altLang="en-US" sz="1200" dirty="0">
              <a:latin typeface="微軟正黑體" panose="020B0604030504040204" pitchFamily="34" charset="-120"/>
              <a:ea typeface="微軟正黑體" panose="020B0604030504040204" pitchFamily="34" charset="-120"/>
            </a:rPr>
            <a:t>林口新市鎮</a:t>
          </a:r>
        </a:p>
      </dgm:t>
    </dgm:pt>
    <dgm:pt modelId="{C4096A15-7EB6-43A7-A205-618F22B3C4E6}" type="parTrans" cxnId="{FF55EF11-7FA8-4760-814E-614B722B1366}">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7C0DFCB7-AACB-47F5-B093-53B5A68CDC98}" type="sibTrans" cxnId="{FF55EF11-7FA8-4760-814E-614B722B1366}">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FB862DB5-5136-4EF1-B1FC-5F6E3133C4B9}">
      <dgm:prSet phldrT="[文字]" custT="1"/>
      <dgm:spPr/>
      <dgm:t>
        <a:bodyPr/>
        <a:lstStyle/>
        <a:p>
          <a:r>
            <a:rPr lang="en-US" altLang="zh-TW" sz="1200" dirty="0">
              <a:latin typeface="微軟正黑體" panose="020B0604030504040204" pitchFamily="34" charset="-120"/>
              <a:ea typeface="微軟正黑體" panose="020B0604030504040204" pitchFamily="34" charset="-120"/>
            </a:rPr>
            <a:t>FE300</a:t>
          </a:r>
          <a:r>
            <a:rPr lang="zh-TW" altLang="en-US" sz="1200" dirty="0">
              <a:latin typeface="微軟正黑體" panose="020B0604030504040204" pitchFamily="34" charset="-120"/>
              <a:ea typeface="微軟正黑體" panose="020B0604030504040204" pitchFamily="34" charset="-120"/>
            </a:rPr>
            <a:t>高雄新市鎮</a:t>
          </a:r>
        </a:p>
      </dgm:t>
    </dgm:pt>
    <dgm:pt modelId="{92E1B992-421D-4C5F-B9EE-E2A791B24D5A}" type="parTrans" cxnId="{A6133427-7662-411D-A112-2A529A96F695}">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1DB117A-82AC-449C-B63B-53A5F0375D85}" type="sibTrans" cxnId="{A6133427-7662-411D-A112-2A529A96F695}">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05DA67E7-D1DC-4BF3-9AD6-F0C20CFBE9D9}">
      <dgm:prSet phldrT="[文字]" custT="1"/>
      <dgm:spPr/>
      <dgm:t>
        <a:bodyPr/>
        <a:lstStyle/>
        <a:p>
          <a:r>
            <a:rPr lang="en-US" altLang="zh-TW" sz="1200" dirty="0">
              <a:latin typeface="微軟正黑體" panose="020B0604030504040204" pitchFamily="34" charset="-120"/>
              <a:ea typeface="微軟正黑體" panose="020B0604030504040204" pitchFamily="34" charset="-120"/>
            </a:rPr>
            <a:t>FE400</a:t>
          </a:r>
          <a:r>
            <a:rPr lang="zh-TW" altLang="en-US" sz="1200" dirty="0">
              <a:latin typeface="微軟正黑體" panose="020B0604030504040204" pitchFamily="34" charset="-120"/>
              <a:ea typeface="微軟正黑體" panose="020B0604030504040204" pitchFamily="34" charset="-120"/>
            </a:rPr>
            <a:t>其他</a:t>
          </a:r>
        </a:p>
      </dgm:t>
    </dgm:pt>
    <dgm:pt modelId="{CFE5BBE4-D3C9-4DFB-BA88-51DD7BC08AF5}" type="parTrans" cxnId="{5D1AA2F8-7497-4BAA-972F-0A868E03525B}">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C10C9B63-AFC2-4642-85E5-2EC6FEED536A}" type="sibTrans" cxnId="{5D1AA2F8-7497-4BAA-972F-0A868E03525B}">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DEECDCDF-E046-4323-A3A5-45DAD627071D}">
      <dgm:prSet phldrT="[文字]" custT="1"/>
      <dgm:spPr/>
      <dgm:t>
        <a:bodyPr/>
        <a:lstStyle/>
        <a:p>
          <a:r>
            <a:rPr lang="en-US" altLang="zh-TW" sz="1200" dirty="0">
              <a:latin typeface="微軟正黑體" panose="020B0604030504040204" pitchFamily="34" charset="-120"/>
              <a:ea typeface="微軟正黑體" panose="020B0604030504040204" pitchFamily="34" charset="-120"/>
            </a:rPr>
            <a:t>FF100</a:t>
          </a:r>
          <a:r>
            <a:rPr lang="zh-TW" altLang="en-US" sz="1200" dirty="0">
              <a:latin typeface="微軟正黑體" panose="020B0604030504040204" pitchFamily="34" charset="-120"/>
              <a:ea typeface="微軟正黑體" panose="020B0604030504040204" pitchFamily="34" charset="-120"/>
            </a:rPr>
            <a:t>開發大事件</a:t>
          </a:r>
        </a:p>
      </dgm:t>
    </dgm:pt>
    <dgm:pt modelId="{E1DFC3FA-1CEB-4E95-A03C-8064D18104BB}" type="parTrans" cxnId="{07D45B35-C851-4EDC-AD79-3D086D994415}">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F65F6A3F-C6B2-48DB-9DB2-813A09837243}" type="sibTrans" cxnId="{07D45B35-C851-4EDC-AD79-3D086D994415}">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9FB93AE8-1BDF-4A94-9174-314B94C798BB}">
      <dgm:prSet phldrT="[文字]" custT="1"/>
      <dgm:spPr/>
      <dgm:t>
        <a:bodyPr/>
        <a:lstStyle/>
        <a:p>
          <a:r>
            <a:rPr lang="en-US" altLang="zh-TW" sz="1200" dirty="0">
              <a:latin typeface="微軟正黑體" panose="020B0604030504040204" pitchFamily="34" charset="-120"/>
              <a:ea typeface="微軟正黑體" panose="020B0604030504040204" pitchFamily="34" charset="-120"/>
            </a:rPr>
            <a:t>FG100</a:t>
          </a:r>
          <a:r>
            <a:rPr lang="zh-TW" altLang="en-US" sz="1200" dirty="0">
              <a:latin typeface="微軟正黑體" panose="020B0604030504040204" pitchFamily="34" charset="-120"/>
              <a:ea typeface="微軟正黑體" panose="020B0604030504040204" pitchFamily="34" charset="-120"/>
            </a:rPr>
            <a:t>相關連結</a:t>
          </a:r>
        </a:p>
      </dgm:t>
    </dgm:pt>
    <dgm:pt modelId="{05330F72-2F36-4B1C-ABC6-E9A3FE1D0CAB}" type="parTrans" cxnId="{25668CB4-106A-4542-BA33-833C506C54D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C7714338-7645-4E78-B283-B20961454BFA}" type="sibTrans" cxnId="{25668CB4-106A-4542-BA33-833C506C54D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87A97637-B902-402C-B0F3-50527052CBA0}" type="pres">
      <dgm:prSet presAssocID="{BE5A0753-4ED8-43B9-A3FE-458AAD6EE1AB}" presName="hierChild1" presStyleCnt="0">
        <dgm:presLayoutVars>
          <dgm:orgChart val="1"/>
          <dgm:chPref val="1"/>
          <dgm:dir/>
          <dgm:animOne val="branch"/>
          <dgm:animLvl val="lvl"/>
          <dgm:resizeHandles/>
        </dgm:presLayoutVars>
      </dgm:prSet>
      <dgm:spPr/>
    </dgm:pt>
    <dgm:pt modelId="{9368EC5E-4782-4C91-A8CA-CB454B43FE5C}" type="pres">
      <dgm:prSet presAssocID="{E4B285C2-9317-428F-8394-989ADB9C9413}" presName="hierRoot1" presStyleCnt="0">
        <dgm:presLayoutVars>
          <dgm:hierBranch val="init"/>
        </dgm:presLayoutVars>
      </dgm:prSet>
      <dgm:spPr/>
    </dgm:pt>
    <dgm:pt modelId="{C6ABFC69-772B-4F69-830C-16DD3CD4896A}" type="pres">
      <dgm:prSet presAssocID="{E4B285C2-9317-428F-8394-989ADB9C9413}" presName="rootComposite1" presStyleCnt="0"/>
      <dgm:spPr/>
    </dgm:pt>
    <dgm:pt modelId="{E5CFC46F-5B75-4865-A132-49D974AADB73}" type="pres">
      <dgm:prSet presAssocID="{E4B285C2-9317-428F-8394-989ADB9C9413}" presName="rootText1" presStyleLbl="node0" presStyleIdx="0" presStyleCnt="1">
        <dgm:presLayoutVars>
          <dgm:chPref val="3"/>
        </dgm:presLayoutVars>
      </dgm:prSet>
      <dgm:spPr/>
    </dgm:pt>
    <dgm:pt modelId="{D6591867-EB5A-45A4-8A94-58196F3FA54E}" type="pres">
      <dgm:prSet presAssocID="{E4B285C2-9317-428F-8394-989ADB9C9413}" presName="rootConnector1" presStyleLbl="node1" presStyleIdx="0" presStyleCnt="0"/>
      <dgm:spPr/>
    </dgm:pt>
    <dgm:pt modelId="{338789F6-6959-48BD-A2F6-991539320C7B}" type="pres">
      <dgm:prSet presAssocID="{E4B285C2-9317-428F-8394-989ADB9C9413}" presName="hierChild2" presStyleCnt="0"/>
      <dgm:spPr/>
    </dgm:pt>
    <dgm:pt modelId="{6A1E2CC0-9D39-452C-9574-CCA032C74482}" type="pres">
      <dgm:prSet presAssocID="{AB4125E4-5ED4-4DF6-82CA-65D4849B5828}" presName="Name37" presStyleLbl="parChTrans1D2" presStyleIdx="0" presStyleCnt="7"/>
      <dgm:spPr/>
    </dgm:pt>
    <dgm:pt modelId="{30972084-D331-478C-BE37-3B4D4E62D07F}" type="pres">
      <dgm:prSet presAssocID="{95CECEF6-DF8E-442A-8880-8E647C14E636}" presName="hierRoot2" presStyleCnt="0">
        <dgm:presLayoutVars>
          <dgm:hierBranch val="init"/>
        </dgm:presLayoutVars>
      </dgm:prSet>
      <dgm:spPr/>
    </dgm:pt>
    <dgm:pt modelId="{C5018455-21BF-45FA-AB17-9161DE63E859}" type="pres">
      <dgm:prSet presAssocID="{95CECEF6-DF8E-442A-8880-8E647C14E636}" presName="rootComposite" presStyleCnt="0"/>
      <dgm:spPr/>
    </dgm:pt>
    <dgm:pt modelId="{66FE36F0-BCB9-4F22-9654-AC4AA7D34C54}" type="pres">
      <dgm:prSet presAssocID="{95CECEF6-DF8E-442A-8880-8E647C14E636}" presName="rootText" presStyleLbl="node2" presStyleIdx="0" presStyleCnt="7">
        <dgm:presLayoutVars>
          <dgm:chPref val="3"/>
        </dgm:presLayoutVars>
      </dgm:prSet>
      <dgm:spPr/>
    </dgm:pt>
    <dgm:pt modelId="{68C6C8BC-B187-4B0B-BAAF-6443B6A6E435}" type="pres">
      <dgm:prSet presAssocID="{95CECEF6-DF8E-442A-8880-8E647C14E636}" presName="rootConnector" presStyleLbl="node2" presStyleIdx="0" presStyleCnt="7"/>
      <dgm:spPr/>
    </dgm:pt>
    <dgm:pt modelId="{D257F29F-5A53-42D0-8C2F-D987A59FAE32}" type="pres">
      <dgm:prSet presAssocID="{95CECEF6-DF8E-442A-8880-8E647C14E636}" presName="hierChild4" presStyleCnt="0"/>
      <dgm:spPr/>
    </dgm:pt>
    <dgm:pt modelId="{937EB593-66B2-4CDF-B7F5-2F62E4A69FB3}" type="pres">
      <dgm:prSet presAssocID="{74858C2C-0EF4-4560-A1A8-1CD00F8062B0}" presName="Name37" presStyleLbl="parChTrans1D3" presStyleIdx="0" presStyleCnt="14"/>
      <dgm:spPr/>
    </dgm:pt>
    <dgm:pt modelId="{BC3C4CDC-884F-42F8-9658-76690954285D}" type="pres">
      <dgm:prSet presAssocID="{9B514DFB-E260-458E-B198-2F09A88DC4D2}" presName="hierRoot2" presStyleCnt="0">
        <dgm:presLayoutVars>
          <dgm:hierBranch val="init"/>
        </dgm:presLayoutVars>
      </dgm:prSet>
      <dgm:spPr/>
    </dgm:pt>
    <dgm:pt modelId="{8AC9AC8F-EEA4-4048-9455-CB3C568E35DF}" type="pres">
      <dgm:prSet presAssocID="{9B514DFB-E260-458E-B198-2F09A88DC4D2}" presName="rootComposite" presStyleCnt="0"/>
      <dgm:spPr/>
    </dgm:pt>
    <dgm:pt modelId="{EA7CCCF2-6BF7-458E-B906-231DD37478EC}" type="pres">
      <dgm:prSet presAssocID="{9B514DFB-E260-458E-B198-2F09A88DC4D2}" presName="rootText" presStyleLbl="node3" presStyleIdx="0" presStyleCnt="14">
        <dgm:presLayoutVars>
          <dgm:chPref val="3"/>
        </dgm:presLayoutVars>
      </dgm:prSet>
      <dgm:spPr/>
    </dgm:pt>
    <dgm:pt modelId="{415A0542-16CA-4018-885C-2F1016B9478C}" type="pres">
      <dgm:prSet presAssocID="{9B514DFB-E260-458E-B198-2F09A88DC4D2}" presName="rootConnector" presStyleLbl="node3" presStyleIdx="0" presStyleCnt="14"/>
      <dgm:spPr/>
    </dgm:pt>
    <dgm:pt modelId="{7C46B767-C4D1-42BB-BB0F-C6286EBC5622}" type="pres">
      <dgm:prSet presAssocID="{9B514DFB-E260-458E-B198-2F09A88DC4D2}" presName="hierChild4" presStyleCnt="0"/>
      <dgm:spPr/>
    </dgm:pt>
    <dgm:pt modelId="{8FD9A5A1-E510-40AF-A485-AFDEE1455AE9}" type="pres">
      <dgm:prSet presAssocID="{9B514DFB-E260-458E-B198-2F09A88DC4D2}" presName="hierChild5" presStyleCnt="0"/>
      <dgm:spPr/>
    </dgm:pt>
    <dgm:pt modelId="{099C0A9B-286C-412B-9757-955C331DCA4F}" type="pres">
      <dgm:prSet presAssocID="{8BBAF110-CBD0-45ED-8C9D-371FC50ECCBD}" presName="Name37" presStyleLbl="parChTrans1D3" presStyleIdx="1" presStyleCnt="14"/>
      <dgm:spPr/>
    </dgm:pt>
    <dgm:pt modelId="{48C78ABF-21B5-48CF-BD16-D98018CB262E}" type="pres">
      <dgm:prSet presAssocID="{D0CD7A5F-9732-444D-A30C-7E27B9C0CFF3}" presName="hierRoot2" presStyleCnt="0">
        <dgm:presLayoutVars>
          <dgm:hierBranch val="init"/>
        </dgm:presLayoutVars>
      </dgm:prSet>
      <dgm:spPr/>
    </dgm:pt>
    <dgm:pt modelId="{831579EA-FF79-45C4-B91D-C1345977575D}" type="pres">
      <dgm:prSet presAssocID="{D0CD7A5F-9732-444D-A30C-7E27B9C0CFF3}" presName="rootComposite" presStyleCnt="0"/>
      <dgm:spPr/>
    </dgm:pt>
    <dgm:pt modelId="{EFC0E62F-596D-438C-84D2-E2294227B737}" type="pres">
      <dgm:prSet presAssocID="{D0CD7A5F-9732-444D-A30C-7E27B9C0CFF3}" presName="rootText" presStyleLbl="node3" presStyleIdx="1" presStyleCnt="14">
        <dgm:presLayoutVars>
          <dgm:chPref val="3"/>
        </dgm:presLayoutVars>
      </dgm:prSet>
      <dgm:spPr/>
    </dgm:pt>
    <dgm:pt modelId="{181734E7-BCEA-4FE0-BA01-C1F90215C192}" type="pres">
      <dgm:prSet presAssocID="{D0CD7A5F-9732-444D-A30C-7E27B9C0CFF3}" presName="rootConnector" presStyleLbl="node3" presStyleIdx="1" presStyleCnt="14"/>
      <dgm:spPr/>
    </dgm:pt>
    <dgm:pt modelId="{345238A8-295F-43FD-A1BF-103A41868A09}" type="pres">
      <dgm:prSet presAssocID="{D0CD7A5F-9732-444D-A30C-7E27B9C0CFF3}" presName="hierChild4" presStyleCnt="0"/>
      <dgm:spPr/>
    </dgm:pt>
    <dgm:pt modelId="{96E57C79-3F9E-45C9-BA27-F22E500CAD0A}" type="pres">
      <dgm:prSet presAssocID="{D0CD7A5F-9732-444D-A30C-7E27B9C0CFF3}" presName="hierChild5" presStyleCnt="0"/>
      <dgm:spPr/>
    </dgm:pt>
    <dgm:pt modelId="{C4696169-157E-40FC-868C-0862B3BDF0A5}" type="pres">
      <dgm:prSet presAssocID="{95CECEF6-DF8E-442A-8880-8E647C14E636}" presName="hierChild5" presStyleCnt="0"/>
      <dgm:spPr/>
    </dgm:pt>
    <dgm:pt modelId="{88C2D8AC-38FF-406E-86B0-6BC74E2D81EB}" type="pres">
      <dgm:prSet presAssocID="{E1068238-CB95-4E54-B097-1EAC76D09020}" presName="Name37" presStyleLbl="parChTrans1D2" presStyleIdx="1" presStyleCnt="7"/>
      <dgm:spPr/>
    </dgm:pt>
    <dgm:pt modelId="{7D5D33D0-7C90-4980-AEBE-C7E251333B8B}" type="pres">
      <dgm:prSet presAssocID="{410098B5-8D7E-4477-A168-8D0FAD5C979C}" presName="hierRoot2" presStyleCnt="0">
        <dgm:presLayoutVars>
          <dgm:hierBranch val="init"/>
        </dgm:presLayoutVars>
      </dgm:prSet>
      <dgm:spPr/>
    </dgm:pt>
    <dgm:pt modelId="{61998794-AB67-42BE-981E-4B8B564DCDF1}" type="pres">
      <dgm:prSet presAssocID="{410098B5-8D7E-4477-A168-8D0FAD5C979C}" presName="rootComposite" presStyleCnt="0"/>
      <dgm:spPr/>
    </dgm:pt>
    <dgm:pt modelId="{C130296E-122C-4EB5-8AB8-75ECF069402D}" type="pres">
      <dgm:prSet presAssocID="{410098B5-8D7E-4477-A168-8D0FAD5C979C}" presName="rootText" presStyleLbl="node2" presStyleIdx="1" presStyleCnt="7">
        <dgm:presLayoutVars>
          <dgm:chPref val="3"/>
        </dgm:presLayoutVars>
      </dgm:prSet>
      <dgm:spPr/>
    </dgm:pt>
    <dgm:pt modelId="{029B74B4-CA5B-401D-8553-9263BB912055}" type="pres">
      <dgm:prSet presAssocID="{410098B5-8D7E-4477-A168-8D0FAD5C979C}" presName="rootConnector" presStyleLbl="node2" presStyleIdx="1" presStyleCnt="7"/>
      <dgm:spPr/>
    </dgm:pt>
    <dgm:pt modelId="{0888DC48-EA4D-42E0-A35C-593A127B1735}" type="pres">
      <dgm:prSet presAssocID="{410098B5-8D7E-4477-A168-8D0FAD5C979C}" presName="hierChild4" presStyleCnt="0"/>
      <dgm:spPr/>
    </dgm:pt>
    <dgm:pt modelId="{0B70B394-A1E0-4AF9-8711-7BF6C79AFBC4}" type="pres">
      <dgm:prSet presAssocID="{410098B5-8D7E-4477-A168-8D0FAD5C979C}" presName="hierChild5" presStyleCnt="0"/>
      <dgm:spPr/>
    </dgm:pt>
    <dgm:pt modelId="{F6A7C457-7FAD-4420-8364-0295C3619C25}" type="pres">
      <dgm:prSet presAssocID="{04CC5E61-7833-4BC9-91E1-F67306AAFBA4}" presName="Name37" presStyleLbl="parChTrans1D2" presStyleIdx="2" presStyleCnt="7"/>
      <dgm:spPr/>
    </dgm:pt>
    <dgm:pt modelId="{A082C3C6-89BB-4DCC-B054-2EB1DC260FA1}" type="pres">
      <dgm:prSet presAssocID="{6AD8924B-1DF2-4D9B-9084-E95D3202EAC0}" presName="hierRoot2" presStyleCnt="0">
        <dgm:presLayoutVars>
          <dgm:hierBranch val="init"/>
        </dgm:presLayoutVars>
      </dgm:prSet>
      <dgm:spPr/>
    </dgm:pt>
    <dgm:pt modelId="{690A2D33-CC36-41E2-AED9-98FAA7600FED}" type="pres">
      <dgm:prSet presAssocID="{6AD8924B-1DF2-4D9B-9084-E95D3202EAC0}" presName="rootComposite" presStyleCnt="0"/>
      <dgm:spPr/>
    </dgm:pt>
    <dgm:pt modelId="{EF551756-295E-490D-BD3E-8BB9E638D8CB}" type="pres">
      <dgm:prSet presAssocID="{6AD8924B-1DF2-4D9B-9084-E95D3202EAC0}" presName="rootText" presStyleLbl="node2" presStyleIdx="2" presStyleCnt="7">
        <dgm:presLayoutVars>
          <dgm:chPref val="3"/>
        </dgm:presLayoutVars>
      </dgm:prSet>
      <dgm:spPr/>
    </dgm:pt>
    <dgm:pt modelId="{851FCD21-86C9-45DF-95CE-07A6F029F2C7}" type="pres">
      <dgm:prSet presAssocID="{6AD8924B-1DF2-4D9B-9084-E95D3202EAC0}" presName="rootConnector" presStyleLbl="node2" presStyleIdx="2" presStyleCnt="7"/>
      <dgm:spPr/>
    </dgm:pt>
    <dgm:pt modelId="{330E41FA-8B99-495E-B2CA-EF8B9D99E514}" type="pres">
      <dgm:prSet presAssocID="{6AD8924B-1DF2-4D9B-9084-E95D3202EAC0}" presName="hierChild4" presStyleCnt="0"/>
      <dgm:spPr/>
    </dgm:pt>
    <dgm:pt modelId="{31898B15-65F1-474F-A41D-A0670E056281}" type="pres">
      <dgm:prSet presAssocID="{1AC0E1BB-19D9-46E1-B805-EBE1CB4A91E3}" presName="Name37" presStyleLbl="parChTrans1D3" presStyleIdx="2" presStyleCnt="14"/>
      <dgm:spPr/>
    </dgm:pt>
    <dgm:pt modelId="{E2CA5A95-F946-4AF5-9332-1815B3C32485}" type="pres">
      <dgm:prSet presAssocID="{378AFC76-E5DA-47A5-A8C2-3ACCAF438CA5}" presName="hierRoot2" presStyleCnt="0">
        <dgm:presLayoutVars>
          <dgm:hierBranch val="init"/>
        </dgm:presLayoutVars>
      </dgm:prSet>
      <dgm:spPr/>
    </dgm:pt>
    <dgm:pt modelId="{7FD66F35-878C-4D07-A783-6F9A8E76AE29}" type="pres">
      <dgm:prSet presAssocID="{378AFC76-E5DA-47A5-A8C2-3ACCAF438CA5}" presName="rootComposite" presStyleCnt="0"/>
      <dgm:spPr/>
    </dgm:pt>
    <dgm:pt modelId="{91168028-792E-4D16-9193-F8D28E58A5EE}" type="pres">
      <dgm:prSet presAssocID="{378AFC76-E5DA-47A5-A8C2-3ACCAF438CA5}" presName="rootText" presStyleLbl="node3" presStyleIdx="2" presStyleCnt="14">
        <dgm:presLayoutVars>
          <dgm:chPref val="3"/>
        </dgm:presLayoutVars>
      </dgm:prSet>
      <dgm:spPr/>
    </dgm:pt>
    <dgm:pt modelId="{7D44EA36-E45B-4161-8637-FE8B36142FC2}" type="pres">
      <dgm:prSet presAssocID="{378AFC76-E5DA-47A5-A8C2-3ACCAF438CA5}" presName="rootConnector" presStyleLbl="node3" presStyleIdx="2" presStyleCnt="14"/>
      <dgm:spPr/>
    </dgm:pt>
    <dgm:pt modelId="{842DDBBD-6501-48B7-B3C5-9FBFF3F648E8}" type="pres">
      <dgm:prSet presAssocID="{378AFC76-E5DA-47A5-A8C2-3ACCAF438CA5}" presName="hierChild4" presStyleCnt="0"/>
      <dgm:spPr/>
    </dgm:pt>
    <dgm:pt modelId="{8EAD3289-41DD-4900-BAA5-0D4A9AEE58AD}" type="pres">
      <dgm:prSet presAssocID="{378AFC76-E5DA-47A5-A8C2-3ACCAF438CA5}" presName="hierChild5" presStyleCnt="0"/>
      <dgm:spPr/>
    </dgm:pt>
    <dgm:pt modelId="{31325075-5164-4D7E-A5AC-071E9C8EDFA2}" type="pres">
      <dgm:prSet presAssocID="{84FAA50E-CEEC-4E72-945A-85AF8C9FDF85}" presName="Name37" presStyleLbl="parChTrans1D3" presStyleIdx="3" presStyleCnt="14"/>
      <dgm:spPr/>
    </dgm:pt>
    <dgm:pt modelId="{4D57386B-E9F6-41BB-B9C4-B046222591BE}" type="pres">
      <dgm:prSet presAssocID="{8759BC32-8FE7-4F09-AC51-55FC133B17B6}" presName="hierRoot2" presStyleCnt="0">
        <dgm:presLayoutVars>
          <dgm:hierBranch val="init"/>
        </dgm:presLayoutVars>
      </dgm:prSet>
      <dgm:spPr/>
    </dgm:pt>
    <dgm:pt modelId="{09128397-9714-453A-B1FB-384A6030AD8C}" type="pres">
      <dgm:prSet presAssocID="{8759BC32-8FE7-4F09-AC51-55FC133B17B6}" presName="rootComposite" presStyleCnt="0"/>
      <dgm:spPr/>
    </dgm:pt>
    <dgm:pt modelId="{9A05DDA1-1DBF-4432-A0AF-567CD0A76020}" type="pres">
      <dgm:prSet presAssocID="{8759BC32-8FE7-4F09-AC51-55FC133B17B6}" presName="rootText" presStyleLbl="node3" presStyleIdx="3" presStyleCnt="14">
        <dgm:presLayoutVars>
          <dgm:chPref val="3"/>
        </dgm:presLayoutVars>
      </dgm:prSet>
      <dgm:spPr/>
    </dgm:pt>
    <dgm:pt modelId="{C56929F7-E388-481A-8A20-D80F9AD60F0D}" type="pres">
      <dgm:prSet presAssocID="{8759BC32-8FE7-4F09-AC51-55FC133B17B6}" presName="rootConnector" presStyleLbl="node3" presStyleIdx="3" presStyleCnt="14"/>
      <dgm:spPr/>
    </dgm:pt>
    <dgm:pt modelId="{2EE93B8D-AFEF-4CBE-90E5-531631A4902D}" type="pres">
      <dgm:prSet presAssocID="{8759BC32-8FE7-4F09-AC51-55FC133B17B6}" presName="hierChild4" presStyleCnt="0"/>
      <dgm:spPr/>
    </dgm:pt>
    <dgm:pt modelId="{10BE430A-2D5B-4C50-A347-B9BFFD9EDEF7}" type="pres">
      <dgm:prSet presAssocID="{8759BC32-8FE7-4F09-AC51-55FC133B17B6}" presName="hierChild5" presStyleCnt="0"/>
      <dgm:spPr/>
    </dgm:pt>
    <dgm:pt modelId="{6E385A64-56DC-4281-B6A9-EF9EF2C55B59}" type="pres">
      <dgm:prSet presAssocID="{6AD8924B-1DF2-4D9B-9084-E95D3202EAC0}" presName="hierChild5" presStyleCnt="0"/>
      <dgm:spPr/>
    </dgm:pt>
    <dgm:pt modelId="{28803984-F8D3-4805-B4D2-D8DB4F522172}" type="pres">
      <dgm:prSet presAssocID="{92FB7A23-EDAB-4210-993A-21DFD5FA3FD4}" presName="Name37" presStyleLbl="parChTrans1D2" presStyleIdx="3" presStyleCnt="7"/>
      <dgm:spPr/>
    </dgm:pt>
    <dgm:pt modelId="{CED2572C-9610-4FF7-AB3D-957DD3C26A2F}" type="pres">
      <dgm:prSet presAssocID="{62CEEC4E-4D15-407A-A815-DB1454F244D1}" presName="hierRoot2" presStyleCnt="0">
        <dgm:presLayoutVars>
          <dgm:hierBranch val="init"/>
        </dgm:presLayoutVars>
      </dgm:prSet>
      <dgm:spPr/>
    </dgm:pt>
    <dgm:pt modelId="{EE6C8577-2AD7-47E5-AFF6-28214A2132FE}" type="pres">
      <dgm:prSet presAssocID="{62CEEC4E-4D15-407A-A815-DB1454F244D1}" presName="rootComposite" presStyleCnt="0"/>
      <dgm:spPr/>
    </dgm:pt>
    <dgm:pt modelId="{4486DC02-98D7-4E5E-8CA3-AE9101734864}" type="pres">
      <dgm:prSet presAssocID="{62CEEC4E-4D15-407A-A815-DB1454F244D1}" presName="rootText" presStyleLbl="node2" presStyleIdx="3" presStyleCnt="7">
        <dgm:presLayoutVars>
          <dgm:chPref val="3"/>
        </dgm:presLayoutVars>
      </dgm:prSet>
      <dgm:spPr/>
    </dgm:pt>
    <dgm:pt modelId="{50476D86-B7A1-4E12-845C-B58F8C0176D9}" type="pres">
      <dgm:prSet presAssocID="{62CEEC4E-4D15-407A-A815-DB1454F244D1}" presName="rootConnector" presStyleLbl="node2" presStyleIdx="3" presStyleCnt="7"/>
      <dgm:spPr/>
    </dgm:pt>
    <dgm:pt modelId="{8DA6A9A3-AAE7-42C3-921F-EE940A3AD7E5}" type="pres">
      <dgm:prSet presAssocID="{62CEEC4E-4D15-407A-A815-DB1454F244D1}" presName="hierChild4" presStyleCnt="0"/>
      <dgm:spPr/>
    </dgm:pt>
    <dgm:pt modelId="{BE36A610-ACF3-43AE-B8D7-B91C0AA86621}" type="pres">
      <dgm:prSet presAssocID="{D14E1FC3-877A-4505-89B9-64750537923D}" presName="Name37" presStyleLbl="parChTrans1D3" presStyleIdx="4" presStyleCnt="14"/>
      <dgm:spPr/>
    </dgm:pt>
    <dgm:pt modelId="{7A3CE02D-7573-4E43-A498-C630E299573B}" type="pres">
      <dgm:prSet presAssocID="{3E747209-2565-47F8-9D9F-4AC91F0C8070}" presName="hierRoot2" presStyleCnt="0">
        <dgm:presLayoutVars>
          <dgm:hierBranch val="init"/>
        </dgm:presLayoutVars>
      </dgm:prSet>
      <dgm:spPr/>
    </dgm:pt>
    <dgm:pt modelId="{396FC4AA-DE5A-4A31-B0E1-2047C5032102}" type="pres">
      <dgm:prSet presAssocID="{3E747209-2565-47F8-9D9F-4AC91F0C8070}" presName="rootComposite" presStyleCnt="0"/>
      <dgm:spPr/>
    </dgm:pt>
    <dgm:pt modelId="{D8A7FC3B-98AE-4177-B7AA-F0BB78CA0F17}" type="pres">
      <dgm:prSet presAssocID="{3E747209-2565-47F8-9D9F-4AC91F0C8070}" presName="rootText" presStyleLbl="node3" presStyleIdx="4" presStyleCnt="14">
        <dgm:presLayoutVars>
          <dgm:chPref val="3"/>
        </dgm:presLayoutVars>
      </dgm:prSet>
      <dgm:spPr/>
    </dgm:pt>
    <dgm:pt modelId="{31F2E138-B446-46C7-8C00-D7462D5880D8}" type="pres">
      <dgm:prSet presAssocID="{3E747209-2565-47F8-9D9F-4AC91F0C8070}" presName="rootConnector" presStyleLbl="node3" presStyleIdx="4" presStyleCnt="14"/>
      <dgm:spPr/>
    </dgm:pt>
    <dgm:pt modelId="{EABAA0F9-F625-4DB9-AE64-7F3DB5CA6CB9}" type="pres">
      <dgm:prSet presAssocID="{3E747209-2565-47F8-9D9F-4AC91F0C8070}" presName="hierChild4" presStyleCnt="0"/>
      <dgm:spPr/>
    </dgm:pt>
    <dgm:pt modelId="{08E2FD9B-61CD-4B44-98A8-8C747F374DC3}" type="pres">
      <dgm:prSet presAssocID="{3E747209-2565-47F8-9D9F-4AC91F0C8070}" presName="hierChild5" presStyleCnt="0"/>
      <dgm:spPr/>
    </dgm:pt>
    <dgm:pt modelId="{024B9936-A4ED-4C3E-895C-DBB2F9A07590}" type="pres">
      <dgm:prSet presAssocID="{FD064F94-4A2E-40AB-B0A8-16DB9A5E0B76}" presName="Name37" presStyleLbl="parChTrans1D3" presStyleIdx="5" presStyleCnt="14"/>
      <dgm:spPr/>
    </dgm:pt>
    <dgm:pt modelId="{84F96584-0258-4839-84E5-E6136A03D38D}" type="pres">
      <dgm:prSet presAssocID="{D22DBD51-48E2-4539-8433-9DB1C2F29A0F}" presName="hierRoot2" presStyleCnt="0">
        <dgm:presLayoutVars>
          <dgm:hierBranch val="init"/>
        </dgm:presLayoutVars>
      </dgm:prSet>
      <dgm:spPr/>
    </dgm:pt>
    <dgm:pt modelId="{82DC5255-B249-4929-A50D-047F483F59FB}" type="pres">
      <dgm:prSet presAssocID="{D22DBD51-48E2-4539-8433-9DB1C2F29A0F}" presName="rootComposite" presStyleCnt="0"/>
      <dgm:spPr/>
    </dgm:pt>
    <dgm:pt modelId="{3789672C-2FA9-40AB-A4FF-3D9CAA9FA179}" type="pres">
      <dgm:prSet presAssocID="{D22DBD51-48E2-4539-8433-9DB1C2F29A0F}" presName="rootText" presStyleLbl="node3" presStyleIdx="5" presStyleCnt="14">
        <dgm:presLayoutVars>
          <dgm:chPref val="3"/>
        </dgm:presLayoutVars>
      </dgm:prSet>
      <dgm:spPr/>
    </dgm:pt>
    <dgm:pt modelId="{791A5158-A4D3-432D-BF2E-E28C767B76A1}" type="pres">
      <dgm:prSet presAssocID="{D22DBD51-48E2-4539-8433-9DB1C2F29A0F}" presName="rootConnector" presStyleLbl="node3" presStyleIdx="5" presStyleCnt="14"/>
      <dgm:spPr/>
    </dgm:pt>
    <dgm:pt modelId="{C797AC56-BF6F-4033-9262-3D09F1A7FB3D}" type="pres">
      <dgm:prSet presAssocID="{D22DBD51-48E2-4539-8433-9DB1C2F29A0F}" presName="hierChild4" presStyleCnt="0"/>
      <dgm:spPr/>
    </dgm:pt>
    <dgm:pt modelId="{FD94490F-207E-4480-A2A1-B64F94C699B3}" type="pres">
      <dgm:prSet presAssocID="{D22DBD51-48E2-4539-8433-9DB1C2F29A0F}" presName="hierChild5" presStyleCnt="0"/>
      <dgm:spPr/>
    </dgm:pt>
    <dgm:pt modelId="{A3972212-9D7F-4BC5-9374-9870D0576385}" type="pres">
      <dgm:prSet presAssocID="{94791AD8-3B4F-482E-8CE3-3DB158D8FBA5}" presName="Name37" presStyleLbl="parChTrans1D3" presStyleIdx="6" presStyleCnt="14"/>
      <dgm:spPr/>
    </dgm:pt>
    <dgm:pt modelId="{73492E09-A04B-4EA1-9BA2-311569D39FAC}" type="pres">
      <dgm:prSet presAssocID="{F7B8D509-2863-42A4-A287-3A2215D96E38}" presName="hierRoot2" presStyleCnt="0">
        <dgm:presLayoutVars>
          <dgm:hierBranch val="init"/>
        </dgm:presLayoutVars>
      </dgm:prSet>
      <dgm:spPr/>
    </dgm:pt>
    <dgm:pt modelId="{A8323A73-FE94-4E75-8868-5348A3B702EC}" type="pres">
      <dgm:prSet presAssocID="{F7B8D509-2863-42A4-A287-3A2215D96E38}" presName="rootComposite" presStyleCnt="0"/>
      <dgm:spPr/>
    </dgm:pt>
    <dgm:pt modelId="{A5D58AA8-C06E-47C3-AF5E-518D548D6D97}" type="pres">
      <dgm:prSet presAssocID="{F7B8D509-2863-42A4-A287-3A2215D96E38}" presName="rootText" presStyleLbl="node3" presStyleIdx="6" presStyleCnt="14">
        <dgm:presLayoutVars>
          <dgm:chPref val="3"/>
        </dgm:presLayoutVars>
      </dgm:prSet>
      <dgm:spPr/>
    </dgm:pt>
    <dgm:pt modelId="{B17DB7F3-7880-4E47-A2F4-7F1AEFC41046}" type="pres">
      <dgm:prSet presAssocID="{F7B8D509-2863-42A4-A287-3A2215D96E38}" presName="rootConnector" presStyleLbl="node3" presStyleIdx="6" presStyleCnt="14"/>
      <dgm:spPr/>
    </dgm:pt>
    <dgm:pt modelId="{3D5709DA-594F-4E56-A0A4-3597B3BB9621}" type="pres">
      <dgm:prSet presAssocID="{F7B8D509-2863-42A4-A287-3A2215D96E38}" presName="hierChild4" presStyleCnt="0"/>
      <dgm:spPr/>
    </dgm:pt>
    <dgm:pt modelId="{BDEA6716-79E6-46BF-B57B-06CAAB336C92}" type="pres">
      <dgm:prSet presAssocID="{F7B8D509-2863-42A4-A287-3A2215D96E38}" presName="hierChild5" presStyleCnt="0"/>
      <dgm:spPr/>
    </dgm:pt>
    <dgm:pt modelId="{FF1132FD-E102-4247-BF44-5C228C130C2F}" type="pres">
      <dgm:prSet presAssocID="{5C622648-5FE1-47E5-AC65-15BD1F9B86B6}" presName="Name37" presStyleLbl="parChTrans1D3" presStyleIdx="7" presStyleCnt="14"/>
      <dgm:spPr/>
    </dgm:pt>
    <dgm:pt modelId="{8C814C83-3581-49D4-B373-9918F2FA1B36}" type="pres">
      <dgm:prSet presAssocID="{B3814C9E-F82A-4726-9315-6829F2733FD3}" presName="hierRoot2" presStyleCnt="0">
        <dgm:presLayoutVars>
          <dgm:hierBranch val="init"/>
        </dgm:presLayoutVars>
      </dgm:prSet>
      <dgm:spPr/>
    </dgm:pt>
    <dgm:pt modelId="{B91987F5-FFBE-4EBA-A2E4-C22F90F7A6C4}" type="pres">
      <dgm:prSet presAssocID="{B3814C9E-F82A-4726-9315-6829F2733FD3}" presName="rootComposite" presStyleCnt="0"/>
      <dgm:spPr/>
    </dgm:pt>
    <dgm:pt modelId="{1F1C0FAE-87A9-4EEB-BBB7-747CB7802C9B}" type="pres">
      <dgm:prSet presAssocID="{B3814C9E-F82A-4726-9315-6829F2733FD3}" presName="rootText" presStyleLbl="node3" presStyleIdx="7" presStyleCnt="14">
        <dgm:presLayoutVars>
          <dgm:chPref val="3"/>
        </dgm:presLayoutVars>
      </dgm:prSet>
      <dgm:spPr/>
    </dgm:pt>
    <dgm:pt modelId="{A22E4B02-E8FB-4FAE-95B3-E65CCD4EB1C5}" type="pres">
      <dgm:prSet presAssocID="{B3814C9E-F82A-4726-9315-6829F2733FD3}" presName="rootConnector" presStyleLbl="node3" presStyleIdx="7" presStyleCnt="14"/>
      <dgm:spPr/>
    </dgm:pt>
    <dgm:pt modelId="{2F8B3107-D20C-4255-846A-B88416623E44}" type="pres">
      <dgm:prSet presAssocID="{B3814C9E-F82A-4726-9315-6829F2733FD3}" presName="hierChild4" presStyleCnt="0"/>
      <dgm:spPr/>
    </dgm:pt>
    <dgm:pt modelId="{76DF40B1-9B48-4CB5-A05E-D09EF62F314B}" type="pres">
      <dgm:prSet presAssocID="{B3814C9E-F82A-4726-9315-6829F2733FD3}" presName="hierChild5" presStyleCnt="0"/>
      <dgm:spPr/>
    </dgm:pt>
    <dgm:pt modelId="{17AAF17B-3191-4DB0-8582-5A1C3002DBB9}" type="pres">
      <dgm:prSet presAssocID="{CBB0207E-AF30-43E7-AB49-E8A48EE7388D}" presName="Name37" presStyleLbl="parChTrans1D3" presStyleIdx="8" presStyleCnt="14"/>
      <dgm:spPr/>
    </dgm:pt>
    <dgm:pt modelId="{EDE73F38-1C9F-496D-885B-1631B2794D08}" type="pres">
      <dgm:prSet presAssocID="{9566FB6E-A97F-40C0-950B-34F8D2074401}" presName="hierRoot2" presStyleCnt="0">
        <dgm:presLayoutVars>
          <dgm:hierBranch val="init"/>
        </dgm:presLayoutVars>
      </dgm:prSet>
      <dgm:spPr/>
    </dgm:pt>
    <dgm:pt modelId="{6641421C-2B83-404B-BD2B-B569946E43FD}" type="pres">
      <dgm:prSet presAssocID="{9566FB6E-A97F-40C0-950B-34F8D2074401}" presName="rootComposite" presStyleCnt="0"/>
      <dgm:spPr/>
    </dgm:pt>
    <dgm:pt modelId="{B663F956-6BBE-4682-8C88-474D96FE44E2}" type="pres">
      <dgm:prSet presAssocID="{9566FB6E-A97F-40C0-950B-34F8D2074401}" presName="rootText" presStyleLbl="node3" presStyleIdx="8" presStyleCnt="14">
        <dgm:presLayoutVars>
          <dgm:chPref val="3"/>
        </dgm:presLayoutVars>
      </dgm:prSet>
      <dgm:spPr/>
    </dgm:pt>
    <dgm:pt modelId="{6C5F28EC-FC55-4D86-8EB2-18FEF6608364}" type="pres">
      <dgm:prSet presAssocID="{9566FB6E-A97F-40C0-950B-34F8D2074401}" presName="rootConnector" presStyleLbl="node3" presStyleIdx="8" presStyleCnt="14"/>
      <dgm:spPr/>
    </dgm:pt>
    <dgm:pt modelId="{2C71CD8D-68F6-41C3-A2AB-BF8F6E61D385}" type="pres">
      <dgm:prSet presAssocID="{9566FB6E-A97F-40C0-950B-34F8D2074401}" presName="hierChild4" presStyleCnt="0"/>
      <dgm:spPr/>
    </dgm:pt>
    <dgm:pt modelId="{C3A7BF71-6530-47A2-BA52-A0666794DB6F}" type="pres">
      <dgm:prSet presAssocID="{9566FB6E-A97F-40C0-950B-34F8D2074401}" presName="hierChild5" presStyleCnt="0"/>
      <dgm:spPr/>
    </dgm:pt>
    <dgm:pt modelId="{EE4884C1-5BCB-4155-A21C-B76A8E04309B}" type="pres">
      <dgm:prSet presAssocID="{5761A9F0-7CFC-4701-87E7-7381ADEB0496}" presName="Name37" presStyleLbl="parChTrans1D3" presStyleIdx="9" presStyleCnt="14"/>
      <dgm:spPr/>
    </dgm:pt>
    <dgm:pt modelId="{715F94A6-AD69-4022-A447-B3B2EE6ABBD9}" type="pres">
      <dgm:prSet presAssocID="{64442325-AE0A-4F55-BBAC-1C343AD31497}" presName="hierRoot2" presStyleCnt="0">
        <dgm:presLayoutVars>
          <dgm:hierBranch val="init"/>
        </dgm:presLayoutVars>
      </dgm:prSet>
      <dgm:spPr/>
    </dgm:pt>
    <dgm:pt modelId="{8414A9CC-9262-4D10-B256-377C32B60376}" type="pres">
      <dgm:prSet presAssocID="{64442325-AE0A-4F55-BBAC-1C343AD31497}" presName="rootComposite" presStyleCnt="0"/>
      <dgm:spPr/>
    </dgm:pt>
    <dgm:pt modelId="{20DAF6E2-F3E6-4A31-A59C-8892B907169B}" type="pres">
      <dgm:prSet presAssocID="{64442325-AE0A-4F55-BBAC-1C343AD31497}" presName="rootText" presStyleLbl="node3" presStyleIdx="9" presStyleCnt="14">
        <dgm:presLayoutVars>
          <dgm:chPref val="3"/>
        </dgm:presLayoutVars>
      </dgm:prSet>
      <dgm:spPr/>
    </dgm:pt>
    <dgm:pt modelId="{7DB8E013-B501-4B1D-A851-9E329085AC15}" type="pres">
      <dgm:prSet presAssocID="{64442325-AE0A-4F55-BBAC-1C343AD31497}" presName="rootConnector" presStyleLbl="node3" presStyleIdx="9" presStyleCnt="14"/>
      <dgm:spPr/>
    </dgm:pt>
    <dgm:pt modelId="{E31C2762-6C11-4AD5-9BD1-C62D99A2786D}" type="pres">
      <dgm:prSet presAssocID="{64442325-AE0A-4F55-BBAC-1C343AD31497}" presName="hierChild4" presStyleCnt="0"/>
      <dgm:spPr/>
    </dgm:pt>
    <dgm:pt modelId="{6C461AA2-C77C-44CA-8318-DB8B16313F16}" type="pres">
      <dgm:prSet presAssocID="{64442325-AE0A-4F55-BBAC-1C343AD31497}" presName="hierChild5" presStyleCnt="0"/>
      <dgm:spPr/>
    </dgm:pt>
    <dgm:pt modelId="{5E2CC6C3-EEA7-4586-8CEB-FDF68784A3EB}" type="pres">
      <dgm:prSet presAssocID="{62CEEC4E-4D15-407A-A815-DB1454F244D1}" presName="hierChild5" presStyleCnt="0"/>
      <dgm:spPr/>
    </dgm:pt>
    <dgm:pt modelId="{86EAE2A4-DBE7-4DF8-B68C-0113E857E6A8}" type="pres">
      <dgm:prSet presAssocID="{6D794D68-302C-45AA-9833-BFDCFA18EC5B}" presName="Name37" presStyleLbl="parChTrans1D2" presStyleIdx="4" presStyleCnt="7"/>
      <dgm:spPr/>
    </dgm:pt>
    <dgm:pt modelId="{CA317587-F11F-463D-A8E0-B16608C8FEDF}" type="pres">
      <dgm:prSet presAssocID="{E3A558D7-D4D3-47CE-B0E7-257C271F76E3}" presName="hierRoot2" presStyleCnt="0">
        <dgm:presLayoutVars>
          <dgm:hierBranch val="init"/>
        </dgm:presLayoutVars>
      </dgm:prSet>
      <dgm:spPr/>
    </dgm:pt>
    <dgm:pt modelId="{94FC02D8-8CF0-464B-8F61-F499744683DA}" type="pres">
      <dgm:prSet presAssocID="{E3A558D7-D4D3-47CE-B0E7-257C271F76E3}" presName="rootComposite" presStyleCnt="0"/>
      <dgm:spPr/>
    </dgm:pt>
    <dgm:pt modelId="{E5171C1D-6B5C-4843-8F87-CE435C2F41E4}" type="pres">
      <dgm:prSet presAssocID="{E3A558D7-D4D3-47CE-B0E7-257C271F76E3}" presName="rootText" presStyleLbl="node2" presStyleIdx="4" presStyleCnt="7">
        <dgm:presLayoutVars>
          <dgm:chPref val="3"/>
        </dgm:presLayoutVars>
      </dgm:prSet>
      <dgm:spPr/>
    </dgm:pt>
    <dgm:pt modelId="{EDAC8C7B-61BD-43A6-BE8F-8B066CC6E767}" type="pres">
      <dgm:prSet presAssocID="{E3A558D7-D4D3-47CE-B0E7-257C271F76E3}" presName="rootConnector" presStyleLbl="node2" presStyleIdx="4" presStyleCnt="7"/>
      <dgm:spPr/>
    </dgm:pt>
    <dgm:pt modelId="{72E9DF50-5382-4FA9-8C81-FAC63903BBAB}" type="pres">
      <dgm:prSet presAssocID="{E3A558D7-D4D3-47CE-B0E7-257C271F76E3}" presName="hierChild4" presStyleCnt="0"/>
      <dgm:spPr/>
    </dgm:pt>
    <dgm:pt modelId="{34E13E9D-8764-46AE-86C4-AEB720BAE48D}" type="pres">
      <dgm:prSet presAssocID="{56A6F913-DA9D-49FF-9A4A-6540D45183CD}" presName="Name37" presStyleLbl="parChTrans1D3" presStyleIdx="10" presStyleCnt="14"/>
      <dgm:spPr/>
    </dgm:pt>
    <dgm:pt modelId="{A3E22A31-5D77-4C8E-889F-E50F43EC2A1F}" type="pres">
      <dgm:prSet presAssocID="{DAA05742-8B6F-4FD7-98A6-E3E0910F8923}" presName="hierRoot2" presStyleCnt="0">
        <dgm:presLayoutVars>
          <dgm:hierBranch val="init"/>
        </dgm:presLayoutVars>
      </dgm:prSet>
      <dgm:spPr/>
    </dgm:pt>
    <dgm:pt modelId="{0744B9FA-340A-46B4-8182-547B17758A24}" type="pres">
      <dgm:prSet presAssocID="{DAA05742-8B6F-4FD7-98A6-E3E0910F8923}" presName="rootComposite" presStyleCnt="0"/>
      <dgm:spPr/>
    </dgm:pt>
    <dgm:pt modelId="{DC78F39F-1B84-4E62-8E9B-80AAD9F3ADE9}" type="pres">
      <dgm:prSet presAssocID="{DAA05742-8B6F-4FD7-98A6-E3E0910F8923}" presName="rootText" presStyleLbl="node3" presStyleIdx="10" presStyleCnt="14">
        <dgm:presLayoutVars>
          <dgm:chPref val="3"/>
        </dgm:presLayoutVars>
      </dgm:prSet>
      <dgm:spPr/>
    </dgm:pt>
    <dgm:pt modelId="{76487800-5403-4B10-AC49-BE798BC49A93}" type="pres">
      <dgm:prSet presAssocID="{DAA05742-8B6F-4FD7-98A6-E3E0910F8923}" presName="rootConnector" presStyleLbl="node3" presStyleIdx="10" presStyleCnt="14"/>
      <dgm:spPr/>
    </dgm:pt>
    <dgm:pt modelId="{8135BE06-8C27-41EB-A8C4-D4A678AE62D0}" type="pres">
      <dgm:prSet presAssocID="{DAA05742-8B6F-4FD7-98A6-E3E0910F8923}" presName="hierChild4" presStyleCnt="0"/>
      <dgm:spPr/>
    </dgm:pt>
    <dgm:pt modelId="{E21C0D26-9D00-44C8-835D-3781BCC95FB4}" type="pres">
      <dgm:prSet presAssocID="{DAA05742-8B6F-4FD7-98A6-E3E0910F8923}" presName="hierChild5" presStyleCnt="0"/>
      <dgm:spPr/>
    </dgm:pt>
    <dgm:pt modelId="{A88EF98A-BB1F-4370-BAC7-35ACD0BF2FD0}" type="pres">
      <dgm:prSet presAssocID="{C4096A15-7EB6-43A7-A205-618F22B3C4E6}" presName="Name37" presStyleLbl="parChTrans1D3" presStyleIdx="11" presStyleCnt="14"/>
      <dgm:spPr/>
    </dgm:pt>
    <dgm:pt modelId="{6A6D7C16-6F06-4983-B19F-2493A7A99B6E}" type="pres">
      <dgm:prSet presAssocID="{2A681EC7-0831-41C0-BF79-995D9C4FFAE0}" presName="hierRoot2" presStyleCnt="0">
        <dgm:presLayoutVars>
          <dgm:hierBranch val="init"/>
        </dgm:presLayoutVars>
      </dgm:prSet>
      <dgm:spPr/>
    </dgm:pt>
    <dgm:pt modelId="{2893D192-38FB-4A56-93FE-DC8F6DC55F07}" type="pres">
      <dgm:prSet presAssocID="{2A681EC7-0831-41C0-BF79-995D9C4FFAE0}" presName="rootComposite" presStyleCnt="0"/>
      <dgm:spPr/>
    </dgm:pt>
    <dgm:pt modelId="{99626E5C-3357-494C-B0B9-18A29FFE7F5C}" type="pres">
      <dgm:prSet presAssocID="{2A681EC7-0831-41C0-BF79-995D9C4FFAE0}" presName="rootText" presStyleLbl="node3" presStyleIdx="11" presStyleCnt="14">
        <dgm:presLayoutVars>
          <dgm:chPref val="3"/>
        </dgm:presLayoutVars>
      </dgm:prSet>
      <dgm:spPr/>
    </dgm:pt>
    <dgm:pt modelId="{674D87F2-672F-4E74-972B-83A36B3312B2}" type="pres">
      <dgm:prSet presAssocID="{2A681EC7-0831-41C0-BF79-995D9C4FFAE0}" presName="rootConnector" presStyleLbl="node3" presStyleIdx="11" presStyleCnt="14"/>
      <dgm:spPr/>
    </dgm:pt>
    <dgm:pt modelId="{039DD72E-E0F7-4084-8E63-DD20E728F81F}" type="pres">
      <dgm:prSet presAssocID="{2A681EC7-0831-41C0-BF79-995D9C4FFAE0}" presName="hierChild4" presStyleCnt="0"/>
      <dgm:spPr/>
    </dgm:pt>
    <dgm:pt modelId="{BF2B1CA0-F6CC-409D-9D21-21DD38D5FBE0}" type="pres">
      <dgm:prSet presAssocID="{2A681EC7-0831-41C0-BF79-995D9C4FFAE0}" presName="hierChild5" presStyleCnt="0"/>
      <dgm:spPr/>
    </dgm:pt>
    <dgm:pt modelId="{F77FF37D-FA6B-41E5-B521-4BC01FEBD41D}" type="pres">
      <dgm:prSet presAssocID="{92E1B992-421D-4C5F-B9EE-E2A791B24D5A}" presName="Name37" presStyleLbl="parChTrans1D3" presStyleIdx="12" presStyleCnt="14"/>
      <dgm:spPr/>
    </dgm:pt>
    <dgm:pt modelId="{A64BE1A8-2ED2-48D9-A77D-063521B6D02C}" type="pres">
      <dgm:prSet presAssocID="{FB862DB5-5136-4EF1-B1FC-5F6E3133C4B9}" presName="hierRoot2" presStyleCnt="0">
        <dgm:presLayoutVars>
          <dgm:hierBranch val="init"/>
        </dgm:presLayoutVars>
      </dgm:prSet>
      <dgm:spPr/>
    </dgm:pt>
    <dgm:pt modelId="{13120342-8D51-4E0D-9E9D-15EA43DFF6D5}" type="pres">
      <dgm:prSet presAssocID="{FB862DB5-5136-4EF1-B1FC-5F6E3133C4B9}" presName="rootComposite" presStyleCnt="0"/>
      <dgm:spPr/>
    </dgm:pt>
    <dgm:pt modelId="{B300C5F8-0816-48A4-855E-1D1702B489B6}" type="pres">
      <dgm:prSet presAssocID="{FB862DB5-5136-4EF1-B1FC-5F6E3133C4B9}" presName="rootText" presStyleLbl="node3" presStyleIdx="12" presStyleCnt="14">
        <dgm:presLayoutVars>
          <dgm:chPref val="3"/>
        </dgm:presLayoutVars>
      </dgm:prSet>
      <dgm:spPr/>
    </dgm:pt>
    <dgm:pt modelId="{2A832009-786B-4562-B32C-63B3DAB2C0AA}" type="pres">
      <dgm:prSet presAssocID="{FB862DB5-5136-4EF1-B1FC-5F6E3133C4B9}" presName="rootConnector" presStyleLbl="node3" presStyleIdx="12" presStyleCnt="14"/>
      <dgm:spPr/>
    </dgm:pt>
    <dgm:pt modelId="{AE667189-E1BA-428C-BAC0-3DE001CE3E9B}" type="pres">
      <dgm:prSet presAssocID="{FB862DB5-5136-4EF1-B1FC-5F6E3133C4B9}" presName="hierChild4" presStyleCnt="0"/>
      <dgm:spPr/>
    </dgm:pt>
    <dgm:pt modelId="{9F1859E5-75B6-4242-8C29-E10BC76A4E50}" type="pres">
      <dgm:prSet presAssocID="{FB862DB5-5136-4EF1-B1FC-5F6E3133C4B9}" presName="hierChild5" presStyleCnt="0"/>
      <dgm:spPr/>
    </dgm:pt>
    <dgm:pt modelId="{A57ED955-9868-4AAB-A58F-4C271579DFDF}" type="pres">
      <dgm:prSet presAssocID="{CFE5BBE4-D3C9-4DFB-BA88-51DD7BC08AF5}" presName="Name37" presStyleLbl="parChTrans1D3" presStyleIdx="13" presStyleCnt="14"/>
      <dgm:spPr/>
    </dgm:pt>
    <dgm:pt modelId="{0F6094CF-18E8-44DD-96FE-18B35DCE6F36}" type="pres">
      <dgm:prSet presAssocID="{05DA67E7-D1DC-4BF3-9AD6-F0C20CFBE9D9}" presName="hierRoot2" presStyleCnt="0">
        <dgm:presLayoutVars>
          <dgm:hierBranch val="init"/>
        </dgm:presLayoutVars>
      </dgm:prSet>
      <dgm:spPr/>
    </dgm:pt>
    <dgm:pt modelId="{5B6FF1C9-8E48-4BB7-A184-DA80FF41676B}" type="pres">
      <dgm:prSet presAssocID="{05DA67E7-D1DC-4BF3-9AD6-F0C20CFBE9D9}" presName="rootComposite" presStyleCnt="0"/>
      <dgm:spPr/>
    </dgm:pt>
    <dgm:pt modelId="{76D79EFB-9310-4316-86CD-67A98D7158FC}" type="pres">
      <dgm:prSet presAssocID="{05DA67E7-D1DC-4BF3-9AD6-F0C20CFBE9D9}" presName="rootText" presStyleLbl="node3" presStyleIdx="13" presStyleCnt="14">
        <dgm:presLayoutVars>
          <dgm:chPref val="3"/>
        </dgm:presLayoutVars>
      </dgm:prSet>
      <dgm:spPr/>
    </dgm:pt>
    <dgm:pt modelId="{17A3EFCD-14AB-4A31-AD58-9640BBB5D5B5}" type="pres">
      <dgm:prSet presAssocID="{05DA67E7-D1DC-4BF3-9AD6-F0C20CFBE9D9}" presName="rootConnector" presStyleLbl="node3" presStyleIdx="13" presStyleCnt="14"/>
      <dgm:spPr/>
    </dgm:pt>
    <dgm:pt modelId="{99C982CC-6FBF-4203-B015-2B386464CA7A}" type="pres">
      <dgm:prSet presAssocID="{05DA67E7-D1DC-4BF3-9AD6-F0C20CFBE9D9}" presName="hierChild4" presStyleCnt="0"/>
      <dgm:spPr/>
    </dgm:pt>
    <dgm:pt modelId="{414FA501-9267-4290-9587-EA35F655A564}" type="pres">
      <dgm:prSet presAssocID="{05DA67E7-D1DC-4BF3-9AD6-F0C20CFBE9D9}" presName="hierChild5" presStyleCnt="0"/>
      <dgm:spPr/>
    </dgm:pt>
    <dgm:pt modelId="{A2A203A2-87F9-440C-8C89-F019EE52F449}" type="pres">
      <dgm:prSet presAssocID="{E3A558D7-D4D3-47CE-B0E7-257C271F76E3}" presName="hierChild5" presStyleCnt="0"/>
      <dgm:spPr/>
    </dgm:pt>
    <dgm:pt modelId="{F87625E6-1434-4779-8AF5-B4AEECF677EC}" type="pres">
      <dgm:prSet presAssocID="{E1DFC3FA-1CEB-4E95-A03C-8064D18104BB}" presName="Name37" presStyleLbl="parChTrans1D2" presStyleIdx="5" presStyleCnt="7"/>
      <dgm:spPr/>
    </dgm:pt>
    <dgm:pt modelId="{6C35F988-5EE0-456C-950D-2E05C2199A42}" type="pres">
      <dgm:prSet presAssocID="{DEECDCDF-E046-4323-A3A5-45DAD627071D}" presName="hierRoot2" presStyleCnt="0">
        <dgm:presLayoutVars>
          <dgm:hierBranch val="init"/>
        </dgm:presLayoutVars>
      </dgm:prSet>
      <dgm:spPr/>
    </dgm:pt>
    <dgm:pt modelId="{F843B4B7-559E-4087-B403-B91D8B741BD0}" type="pres">
      <dgm:prSet presAssocID="{DEECDCDF-E046-4323-A3A5-45DAD627071D}" presName="rootComposite" presStyleCnt="0"/>
      <dgm:spPr/>
    </dgm:pt>
    <dgm:pt modelId="{41E3CB09-7C5B-424C-8CED-FFBFAFD12CD3}" type="pres">
      <dgm:prSet presAssocID="{DEECDCDF-E046-4323-A3A5-45DAD627071D}" presName="rootText" presStyleLbl="node2" presStyleIdx="5" presStyleCnt="7">
        <dgm:presLayoutVars>
          <dgm:chPref val="3"/>
        </dgm:presLayoutVars>
      </dgm:prSet>
      <dgm:spPr/>
    </dgm:pt>
    <dgm:pt modelId="{6FC557B2-E581-4821-88FE-AA57401D3157}" type="pres">
      <dgm:prSet presAssocID="{DEECDCDF-E046-4323-A3A5-45DAD627071D}" presName="rootConnector" presStyleLbl="node2" presStyleIdx="5" presStyleCnt="7"/>
      <dgm:spPr/>
    </dgm:pt>
    <dgm:pt modelId="{C375E36F-FE90-4C5D-B12D-32AA158F7332}" type="pres">
      <dgm:prSet presAssocID="{DEECDCDF-E046-4323-A3A5-45DAD627071D}" presName="hierChild4" presStyleCnt="0"/>
      <dgm:spPr/>
    </dgm:pt>
    <dgm:pt modelId="{F874ABBD-EB85-49E5-A24B-45C562144E7B}" type="pres">
      <dgm:prSet presAssocID="{DEECDCDF-E046-4323-A3A5-45DAD627071D}" presName="hierChild5" presStyleCnt="0"/>
      <dgm:spPr/>
    </dgm:pt>
    <dgm:pt modelId="{2B42CBFA-CC23-487C-9241-2A54FB45E288}" type="pres">
      <dgm:prSet presAssocID="{05330F72-2F36-4B1C-ABC6-E9A3FE1D0CAB}" presName="Name37" presStyleLbl="parChTrans1D2" presStyleIdx="6" presStyleCnt="7"/>
      <dgm:spPr/>
    </dgm:pt>
    <dgm:pt modelId="{F367CEFD-30DB-488B-9825-F2E95DF8AE53}" type="pres">
      <dgm:prSet presAssocID="{9FB93AE8-1BDF-4A94-9174-314B94C798BB}" presName="hierRoot2" presStyleCnt="0">
        <dgm:presLayoutVars>
          <dgm:hierBranch val="init"/>
        </dgm:presLayoutVars>
      </dgm:prSet>
      <dgm:spPr/>
    </dgm:pt>
    <dgm:pt modelId="{9A22A03A-5295-4473-84C0-A5112169E92B}" type="pres">
      <dgm:prSet presAssocID="{9FB93AE8-1BDF-4A94-9174-314B94C798BB}" presName="rootComposite" presStyleCnt="0"/>
      <dgm:spPr/>
    </dgm:pt>
    <dgm:pt modelId="{F6370796-D31E-4259-B579-1FC36EA68C4E}" type="pres">
      <dgm:prSet presAssocID="{9FB93AE8-1BDF-4A94-9174-314B94C798BB}" presName="rootText" presStyleLbl="node2" presStyleIdx="6" presStyleCnt="7">
        <dgm:presLayoutVars>
          <dgm:chPref val="3"/>
        </dgm:presLayoutVars>
      </dgm:prSet>
      <dgm:spPr/>
    </dgm:pt>
    <dgm:pt modelId="{107F61A7-5348-44DF-9A0C-C26E4BDC05CA}" type="pres">
      <dgm:prSet presAssocID="{9FB93AE8-1BDF-4A94-9174-314B94C798BB}" presName="rootConnector" presStyleLbl="node2" presStyleIdx="6" presStyleCnt="7"/>
      <dgm:spPr/>
    </dgm:pt>
    <dgm:pt modelId="{0D4A6776-E89B-403F-91F8-667E703A8DF6}" type="pres">
      <dgm:prSet presAssocID="{9FB93AE8-1BDF-4A94-9174-314B94C798BB}" presName="hierChild4" presStyleCnt="0"/>
      <dgm:spPr/>
    </dgm:pt>
    <dgm:pt modelId="{2BE5E2C7-6BD1-428A-BD80-8D494FB00B4E}" type="pres">
      <dgm:prSet presAssocID="{9FB93AE8-1BDF-4A94-9174-314B94C798BB}" presName="hierChild5" presStyleCnt="0"/>
      <dgm:spPr/>
    </dgm:pt>
    <dgm:pt modelId="{6A8B5F35-13BC-4F3D-A3D1-F5676083A3E2}" type="pres">
      <dgm:prSet presAssocID="{E4B285C2-9317-428F-8394-989ADB9C9413}" presName="hierChild3" presStyleCnt="0"/>
      <dgm:spPr/>
    </dgm:pt>
  </dgm:ptLst>
  <dgm:cxnLst>
    <dgm:cxn modelId="{48182B04-020E-423F-973E-5235392BDD9B}" type="presOf" srcId="{64442325-AE0A-4F55-BBAC-1C343AD31497}" destId="{7DB8E013-B501-4B1D-A851-9E329085AC15}" srcOrd="1" destOrd="0" presId="urn:microsoft.com/office/officeart/2005/8/layout/orgChart1"/>
    <dgm:cxn modelId="{3C316F09-9306-408F-B05B-BE78C1126EFF}" srcId="{62CEEC4E-4D15-407A-A815-DB1454F244D1}" destId="{9566FB6E-A97F-40C0-950B-34F8D2074401}" srcOrd="4" destOrd="0" parTransId="{CBB0207E-AF30-43E7-AB49-E8A48EE7388D}" sibTransId="{39E858AE-C0D1-4A4A-80AF-08B2EEE91BC2}"/>
    <dgm:cxn modelId="{A6A17209-6194-4F89-BC88-C33CC2544492}" type="presOf" srcId="{BE5A0753-4ED8-43B9-A3FE-458AAD6EE1AB}" destId="{87A97637-B902-402C-B0F3-50527052CBA0}" srcOrd="0" destOrd="0" presId="urn:microsoft.com/office/officeart/2005/8/layout/orgChart1"/>
    <dgm:cxn modelId="{1FDB580C-E0DD-4523-8F9E-0BB1E5287B74}" type="presOf" srcId="{05DA67E7-D1DC-4BF3-9AD6-F0C20CFBE9D9}" destId="{76D79EFB-9310-4316-86CD-67A98D7158FC}" srcOrd="0" destOrd="0" presId="urn:microsoft.com/office/officeart/2005/8/layout/orgChart1"/>
    <dgm:cxn modelId="{EB79DC0D-D5F0-4420-BBA3-E76DD9B3747A}" type="presOf" srcId="{6AD8924B-1DF2-4D9B-9084-E95D3202EAC0}" destId="{851FCD21-86C9-45DF-95CE-07A6F029F2C7}" srcOrd="1" destOrd="0" presId="urn:microsoft.com/office/officeart/2005/8/layout/orgChart1"/>
    <dgm:cxn modelId="{F5F89111-1A4C-408D-BF59-E246135DB583}" type="presOf" srcId="{C4096A15-7EB6-43A7-A205-618F22B3C4E6}" destId="{A88EF98A-BB1F-4370-BAC7-35ACD0BF2FD0}" srcOrd="0" destOrd="0" presId="urn:microsoft.com/office/officeart/2005/8/layout/orgChart1"/>
    <dgm:cxn modelId="{FF55EF11-7FA8-4760-814E-614B722B1366}" srcId="{E3A558D7-D4D3-47CE-B0E7-257C271F76E3}" destId="{2A681EC7-0831-41C0-BF79-995D9C4FFAE0}" srcOrd="1" destOrd="0" parTransId="{C4096A15-7EB6-43A7-A205-618F22B3C4E6}" sibTransId="{7C0DFCB7-AACB-47F5-B093-53B5A68CDC98}"/>
    <dgm:cxn modelId="{C64F4013-58D3-4013-AE9F-78AD14557494}" type="presOf" srcId="{B3814C9E-F82A-4726-9315-6829F2733FD3}" destId="{1F1C0FAE-87A9-4EEB-BBB7-747CB7802C9B}" srcOrd="0" destOrd="0" presId="urn:microsoft.com/office/officeart/2005/8/layout/orgChart1"/>
    <dgm:cxn modelId="{EE802517-D9A5-4091-BB8B-EC864709E9D5}" srcId="{6AD8924B-1DF2-4D9B-9084-E95D3202EAC0}" destId="{8759BC32-8FE7-4F09-AC51-55FC133B17B6}" srcOrd="1" destOrd="0" parTransId="{84FAA50E-CEEC-4E72-945A-85AF8C9FDF85}" sibTransId="{01C5CD2E-05AC-4936-95A0-CA6D7BD6FC13}"/>
    <dgm:cxn modelId="{5923031B-5E79-4BE0-B7CA-642A80F14556}" type="presOf" srcId="{9FB93AE8-1BDF-4A94-9174-314B94C798BB}" destId="{107F61A7-5348-44DF-9A0C-C26E4BDC05CA}" srcOrd="1" destOrd="0" presId="urn:microsoft.com/office/officeart/2005/8/layout/orgChart1"/>
    <dgm:cxn modelId="{6409A21C-8AEC-4FB6-AC56-B82801F76B9E}" type="presOf" srcId="{DAA05742-8B6F-4FD7-98A6-E3E0910F8923}" destId="{76487800-5403-4B10-AC49-BE798BC49A93}" srcOrd="1" destOrd="0" presId="urn:microsoft.com/office/officeart/2005/8/layout/orgChart1"/>
    <dgm:cxn modelId="{C460D121-37C2-4EEB-B0C0-AA22970C6F3C}" type="presOf" srcId="{F7B8D509-2863-42A4-A287-3A2215D96E38}" destId="{B17DB7F3-7880-4E47-A2F4-7F1AEFC41046}" srcOrd="1" destOrd="0" presId="urn:microsoft.com/office/officeart/2005/8/layout/orgChart1"/>
    <dgm:cxn modelId="{D8A60322-DD9A-405F-85A0-CD4B956B388D}" type="presOf" srcId="{5761A9F0-7CFC-4701-87E7-7381ADEB0496}" destId="{EE4884C1-5BCB-4155-A21C-B76A8E04309B}" srcOrd="0" destOrd="0" presId="urn:microsoft.com/office/officeart/2005/8/layout/orgChart1"/>
    <dgm:cxn modelId="{812DAD22-D4BC-41C2-A485-793912F22CE1}" type="presOf" srcId="{378AFC76-E5DA-47A5-A8C2-3ACCAF438CA5}" destId="{7D44EA36-E45B-4161-8637-FE8B36142FC2}" srcOrd="1" destOrd="0" presId="urn:microsoft.com/office/officeart/2005/8/layout/orgChart1"/>
    <dgm:cxn modelId="{C4161023-ADED-4B25-8C5B-2292F6F84AEC}" type="presOf" srcId="{E3A558D7-D4D3-47CE-B0E7-257C271F76E3}" destId="{E5171C1D-6B5C-4843-8F87-CE435C2F41E4}" srcOrd="0" destOrd="0" presId="urn:microsoft.com/office/officeart/2005/8/layout/orgChart1"/>
    <dgm:cxn modelId="{06CA4F24-73A1-4867-B220-BA9181A4F051}" type="presOf" srcId="{F7B8D509-2863-42A4-A287-3A2215D96E38}" destId="{A5D58AA8-C06E-47C3-AF5E-518D548D6D97}" srcOrd="0" destOrd="0" presId="urn:microsoft.com/office/officeart/2005/8/layout/orgChart1"/>
    <dgm:cxn modelId="{325D2F26-1B5E-4195-B378-B24569B592B0}" type="presOf" srcId="{FB862DB5-5136-4EF1-B1FC-5F6E3133C4B9}" destId="{B300C5F8-0816-48A4-855E-1D1702B489B6}" srcOrd="0" destOrd="0" presId="urn:microsoft.com/office/officeart/2005/8/layout/orgChart1"/>
    <dgm:cxn modelId="{A6133427-7662-411D-A112-2A529A96F695}" srcId="{E3A558D7-D4D3-47CE-B0E7-257C271F76E3}" destId="{FB862DB5-5136-4EF1-B1FC-5F6E3133C4B9}" srcOrd="2" destOrd="0" parTransId="{92E1B992-421D-4C5F-B9EE-E2A791B24D5A}" sibTransId="{31DB117A-82AC-449C-B63B-53A5F0375D85}"/>
    <dgm:cxn modelId="{3899DC28-BC93-4084-BADC-99BE75AC71D4}" type="presOf" srcId="{D22DBD51-48E2-4539-8433-9DB1C2F29A0F}" destId="{3789672C-2FA9-40AB-A4FF-3D9CAA9FA179}" srcOrd="0" destOrd="0" presId="urn:microsoft.com/office/officeart/2005/8/layout/orgChart1"/>
    <dgm:cxn modelId="{FFD3D929-1C83-423E-B120-A940295E5485}" type="presOf" srcId="{FB862DB5-5136-4EF1-B1FC-5F6E3133C4B9}" destId="{2A832009-786B-4562-B32C-63B3DAB2C0AA}" srcOrd="1" destOrd="0" presId="urn:microsoft.com/office/officeart/2005/8/layout/orgChart1"/>
    <dgm:cxn modelId="{B641332D-6589-440B-8115-A248A1E0D8B9}" type="presOf" srcId="{3E747209-2565-47F8-9D9F-4AC91F0C8070}" destId="{31F2E138-B446-46C7-8C00-D7462D5880D8}" srcOrd="1" destOrd="0" presId="urn:microsoft.com/office/officeart/2005/8/layout/orgChart1"/>
    <dgm:cxn modelId="{41E31B2F-FBBB-4283-B6B8-E7E3A3B0CF78}" type="presOf" srcId="{9B514DFB-E260-458E-B198-2F09A88DC4D2}" destId="{EA7CCCF2-6BF7-458E-B906-231DD37478EC}" srcOrd="0" destOrd="0" presId="urn:microsoft.com/office/officeart/2005/8/layout/orgChart1"/>
    <dgm:cxn modelId="{756D292F-E3D0-48FE-8632-39ED3A83D5B4}" type="presOf" srcId="{AB4125E4-5ED4-4DF6-82CA-65D4849B5828}" destId="{6A1E2CC0-9D39-452C-9574-CCA032C74482}" srcOrd="0" destOrd="0" presId="urn:microsoft.com/office/officeart/2005/8/layout/orgChart1"/>
    <dgm:cxn modelId="{836B1835-8670-43E6-BA15-FC80486CB479}" type="presOf" srcId="{410098B5-8D7E-4477-A168-8D0FAD5C979C}" destId="{029B74B4-CA5B-401D-8553-9263BB912055}" srcOrd="1" destOrd="0" presId="urn:microsoft.com/office/officeart/2005/8/layout/orgChart1"/>
    <dgm:cxn modelId="{07D45B35-C851-4EDC-AD79-3D086D994415}" srcId="{E4B285C2-9317-428F-8394-989ADB9C9413}" destId="{DEECDCDF-E046-4323-A3A5-45DAD627071D}" srcOrd="5" destOrd="0" parTransId="{E1DFC3FA-1CEB-4E95-A03C-8064D18104BB}" sibTransId="{F65F6A3F-C6B2-48DB-9DB2-813A09837243}"/>
    <dgm:cxn modelId="{F24B273D-AC05-457D-ACE1-987C8D1CA4BF}" type="presOf" srcId="{62CEEC4E-4D15-407A-A815-DB1454F244D1}" destId="{4486DC02-98D7-4E5E-8CA3-AE9101734864}" srcOrd="0" destOrd="0" presId="urn:microsoft.com/office/officeart/2005/8/layout/orgChart1"/>
    <dgm:cxn modelId="{2034045D-9C24-46A1-A354-683425B1DAFE}" type="presOf" srcId="{8759BC32-8FE7-4F09-AC51-55FC133B17B6}" destId="{9A05DDA1-1DBF-4432-A0AF-567CD0A76020}" srcOrd="0" destOrd="0" presId="urn:microsoft.com/office/officeart/2005/8/layout/orgChart1"/>
    <dgm:cxn modelId="{6A492263-C33C-4C35-B2D5-457675E06F28}" type="presOf" srcId="{DEECDCDF-E046-4323-A3A5-45DAD627071D}" destId="{6FC557B2-E581-4821-88FE-AA57401D3157}" srcOrd="1" destOrd="0" presId="urn:microsoft.com/office/officeart/2005/8/layout/orgChart1"/>
    <dgm:cxn modelId="{8A322C44-56F3-4664-931E-2374366817AD}" srcId="{62CEEC4E-4D15-407A-A815-DB1454F244D1}" destId="{B3814C9E-F82A-4726-9315-6829F2733FD3}" srcOrd="3" destOrd="0" parTransId="{5C622648-5FE1-47E5-AC65-15BD1F9B86B6}" sibTransId="{730D385F-B395-4752-923C-068770254F08}"/>
    <dgm:cxn modelId="{31A68644-A374-4294-9444-516382619907}" srcId="{62CEEC4E-4D15-407A-A815-DB1454F244D1}" destId="{D22DBD51-48E2-4539-8433-9DB1C2F29A0F}" srcOrd="1" destOrd="0" parTransId="{FD064F94-4A2E-40AB-B0A8-16DB9A5E0B76}" sibTransId="{CF72DBD2-2C45-4E5C-A501-C81E1EF769E0}"/>
    <dgm:cxn modelId="{98BA4266-2A6B-4BD2-BCE3-2E1878631E69}" type="presOf" srcId="{6AD8924B-1DF2-4D9B-9084-E95D3202EAC0}" destId="{EF551756-295E-490D-BD3E-8BB9E638D8CB}" srcOrd="0" destOrd="0" presId="urn:microsoft.com/office/officeart/2005/8/layout/orgChart1"/>
    <dgm:cxn modelId="{3345D246-C5FF-43F6-89D1-8CE5A2829BEF}" type="presOf" srcId="{74858C2C-0EF4-4560-A1A8-1CD00F8062B0}" destId="{937EB593-66B2-4CDF-B7F5-2F62E4A69FB3}" srcOrd="0" destOrd="0" presId="urn:microsoft.com/office/officeart/2005/8/layout/orgChart1"/>
    <dgm:cxn modelId="{1A4C4B67-DF0C-4B3F-B839-EB89ED1A43EB}" type="presOf" srcId="{D14E1FC3-877A-4505-89B9-64750537923D}" destId="{BE36A610-ACF3-43AE-B8D7-B91C0AA86621}" srcOrd="0" destOrd="0" presId="urn:microsoft.com/office/officeart/2005/8/layout/orgChart1"/>
    <dgm:cxn modelId="{98291068-717D-4F49-9F33-6EEC36564577}" srcId="{E4B285C2-9317-428F-8394-989ADB9C9413}" destId="{95CECEF6-DF8E-442A-8880-8E647C14E636}" srcOrd="0" destOrd="0" parTransId="{AB4125E4-5ED4-4DF6-82CA-65D4849B5828}" sibTransId="{E7AB0C09-2970-435D-8F1D-CCC908299F5B}"/>
    <dgm:cxn modelId="{9870E769-84CC-4269-93A7-E993DCF6B505}" type="presOf" srcId="{CFE5BBE4-D3C9-4DFB-BA88-51DD7BC08AF5}" destId="{A57ED955-9868-4AAB-A58F-4C271579DFDF}" srcOrd="0" destOrd="0" presId="urn:microsoft.com/office/officeart/2005/8/layout/orgChart1"/>
    <dgm:cxn modelId="{EF875D4B-0D2F-43BB-BD7D-B03C0AB08721}" srcId="{62CEEC4E-4D15-407A-A815-DB1454F244D1}" destId="{F7B8D509-2863-42A4-A287-3A2215D96E38}" srcOrd="2" destOrd="0" parTransId="{94791AD8-3B4F-482E-8CE3-3DB158D8FBA5}" sibTransId="{B3762231-A63C-4EAA-BDA0-6AEDDAA7C5EE}"/>
    <dgm:cxn modelId="{FE63B54E-C15F-4DF7-B947-3902B122D4CC}" type="presOf" srcId="{DAA05742-8B6F-4FD7-98A6-E3E0910F8923}" destId="{DC78F39F-1B84-4E62-8E9B-80AAD9F3ADE9}" srcOrd="0" destOrd="0" presId="urn:microsoft.com/office/officeart/2005/8/layout/orgChart1"/>
    <dgm:cxn modelId="{D07C654F-E4AC-4438-ABD0-5560467F3507}" srcId="{BE5A0753-4ED8-43B9-A3FE-458AAD6EE1AB}" destId="{E4B285C2-9317-428F-8394-989ADB9C9413}" srcOrd="0" destOrd="0" parTransId="{C3C16BE5-E964-4EE1-9AAC-88514F8A5DC4}" sibTransId="{3C0504BE-943C-4343-9758-6DB9EA65DBD1}"/>
    <dgm:cxn modelId="{D6749871-6006-4391-B0ED-C38B38898D30}" type="presOf" srcId="{9FB93AE8-1BDF-4A94-9174-314B94C798BB}" destId="{F6370796-D31E-4259-B579-1FC36EA68C4E}" srcOrd="0" destOrd="0" presId="urn:microsoft.com/office/officeart/2005/8/layout/orgChart1"/>
    <dgm:cxn modelId="{6BD2B272-BD86-4521-8829-9C526338D725}" type="presOf" srcId="{9566FB6E-A97F-40C0-950B-34F8D2074401}" destId="{6C5F28EC-FC55-4D86-8EB2-18FEF6608364}" srcOrd="1" destOrd="0" presId="urn:microsoft.com/office/officeart/2005/8/layout/orgChart1"/>
    <dgm:cxn modelId="{BE2A0E73-5940-4F60-8976-BB236A6DDAEC}" type="presOf" srcId="{94791AD8-3B4F-482E-8CE3-3DB158D8FBA5}" destId="{A3972212-9D7F-4BC5-9374-9870D0576385}" srcOrd="0" destOrd="0" presId="urn:microsoft.com/office/officeart/2005/8/layout/orgChart1"/>
    <dgm:cxn modelId="{2092BE73-D90B-4D5A-844E-3DE352AD8FDB}" type="presOf" srcId="{92FB7A23-EDAB-4210-993A-21DFD5FA3FD4}" destId="{28803984-F8D3-4805-B4D2-D8DB4F522172}" srcOrd="0" destOrd="0" presId="urn:microsoft.com/office/officeart/2005/8/layout/orgChart1"/>
    <dgm:cxn modelId="{ADE70254-3B4A-47C5-A778-E369D98295D2}" type="presOf" srcId="{DEECDCDF-E046-4323-A3A5-45DAD627071D}" destId="{41E3CB09-7C5B-424C-8CED-FFBFAFD12CD3}" srcOrd="0" destOrd="0" presId="urn:microsoft.com/office/officeart/2005/8/layout/orgChart1"/>
    <dgm:cxn modelId="{2ADA5A75-C244-450E-8FC9-F4BE5E4D6755}" type="presOf" srcId="{E3A558D7-D4D3-47CE-B0E7-257C271F76E3}" destId="{EDAC8C7B-61BD-43A6-BE8F-8B066CC6E767}" srcOrd="1" destOrd="0" presId="urn:microsoft.com/office/officeart/2005/8/layout/orgChart1"/>
    <dgm:cxn modelId="{1CA01D76-6002-42A3-B16F-1522FC7A74F3}" type="presOf" srcId="{95CECEF6-DF8E-442A-8880-8E647C14E636}" destId="{66FE36F0-BCB9-4F22-9654-AC4AA7D34C54}" srcOrd="0" destOrd="0" presId="urn:microsoft.com/office/officeart/2005/8/layout/orgChart1"/>
    <dgm:cxn modelId="{84947257-6B5C-405F-B801-2C2100E82F20}" srcId="{E4B285C2-9317-428F-8394-989ADB9C9413}" destId="{410098B5-8D7E-4477-A168-8D0FAD5C979C}" srcOrd="1" destOrd="0" parTransId="{E1068238-CB95-4E54-B097-1EAC76D09020}" sibTransId="{50E61F82-0B4A-43A4-903A-80609202493D}"/>
    <dgm:cxn modelId="{7F06D157-D507-42C3-92EA-E90B672F8745}" type="presOf" srcId="{9566FB6E-A97F-40C0-950B-34F8D2074401}" destId="{B663F956-6BBE-4682-8C88-474D96FE44E2}" srcOrd="0" destOrd="0" presId="urn:microsoft.com/office/officeart/2005/8/layout/orgChart1"/>
    <dgm:cxn modelId="{5F5CB759-CC7A-4680-ACA0-DF91AE26B2D3}" type="presOf" srcId="{64442325-AE0A-4F55-BBAC-1C343AD31497}" destId="{20DAF6E2-F3E6-4A31-A59C-8892B907169B}" srcOrd="0" destOrd="0" presId="urn:microsoft.com/office/officeart/2005/8/layout/orgChart1"/>
    <dgm:cxn modelId="{46845F7A-4F6E-4717-825E-699F1728378C}" type="presOf" srcId="{9B514DFB-E260-458E-B198-2F09A88DC4D2}" destId="{415A0542-16CA-4018-885C-2F1016B9478C}" srcOrd="1" destOrd="0" presId="urn:microsoft.com/office/officeart/2005/8/layout/orgChart1"/>
    <dgm:cxn modelId="{0C5B7D7B-61C8-4984-8A34-4079D81AB0ED}" type="presOf" srcId="{56A6F913-DA9D-49FF-9A4A-6540D45183CD}" destId="{34E13E9D-8764-46AE-86C4-AEB720BAE48D}" srcOrd="0" destOrd="0" presId="urn:microsoft.com/office/officeart/2005/8/layout/orgChart1"/>
    <dgm:cxn modelId="{4149E283-4679-4623-A580-6D0D160FB8E7}" type="presOf" srcId="{D22DBD51-48E2-4539-8433-9DB1C2F29A0F}" destId="{791A5158-A4D3-432D-BF2E-E28C767B76A1}" srcOrd="1" destOrd="0" presId="urn:microsoft.com/office/officeart/2005/8/layout/orgChart1"/>
    <dgm:cxn modelId="{FABF1E8A-2C05-4D61-96AD-889FF8240051}" srcId="{62CEEC4E-4D15-407A-A815-DB1454F244D1}" destId="{64442325-AE0A-4F55-BBAC-1C343AD31497}" srcOrd="5" destOrd="0" parTransId="{5761A9F0-7CFC-4701-87E7-7381ADEB0496}" sibTransId="{30C525EC-D8FB-4F22-B4C6-BAE6FA90DD9A}"/>
    <dgm:cxn modelId="{B5840A8B-16AE-4FA2-BE42-6472FDD601E4}" type="presOf" srcId="{D0CD7A5F-9732-444D-A30C-7E27B9C0CFF3}" destId="{EFC0E62F-596D-438C-84D2-E2294227B737}" srcOrd="0" destOrd="0" presId="urn:microsoft.com/office/officeart/2005/8/layout/orgChart1"/>
    <dgm:cxn modelId="{BB13488D-3787-4AAC-9E3D-3565E90AB873}" type="presOf" srcId="{05DA67E7-D1DC-4BF3-9AD6-F0C20CFBE9D9}" destId="{17A3EFCD-14AB-4A31-AD58-9640BBB5D5B5}" srcOrd="1" destOrd="0" presId="urn:microsoft.com/office/officeart/2005/8/layout/orgChart1"/>
    <dgm:cxn modelId="{A0F3C391-AA17-44BF-903E-EC5BAA80F341}" type="presOf" srcId="{2A681EC7-0831-41C0-BF79-995D9C4FFAE0}" destId="{99626E5C-3357-494C-B0B9-18A29FFE7F5C}" srcOrd="0" destOrd="0" presId="urn:microsoft.com/office/officeart/2005/8/layout/orgChart1"/>
    <dgm:cxn modelId="{05C05695-6589-42B1-923F-529EA412450C}" type="presOf" srcId="{FD064F94-4A2E-40AB-B0A8-16DB9A5E0B76}" destId="{024B9936-A4ED-4C3E-895C-DBB2F9A07590}" srcOrd="0" destOrd="0" presId="urn:microsoft.com/office/officeart/2005/8/layout/orgChart1"/>
    <dgm:cxn modelId="{46A76597-CC32-4545-8F40-3CAAF4C9012F}" type="presOf" srcId="{95CECEF6-DF8E-442A-8880-8E647C14E636}" destId="{68C6C8BC-B187-4B0B-BAAF-6443B6A6E435}" srcOrd="1" destOrd="0" presId="urn:microsoft.com/office/officeart/2005/8/layout/orgChart1"/>
    <dgm:cxn modelId="{3220DC98-3069-4919-AD4B-1ABC6192EC3F}" type="presOf" srcId="{1AC0E1BB-19D9-46E1-B805-EBE1CB4A91E3}" destId="{31898B15-65F1-474F-A41D-A0670E056281}" srcOrd="0" destOrd="0" presId="urn:microsoft.com/office/officeart/2005/8/layout/orgChart1"/>
    <dgm:cxn modelId="{AADAD5A7-BE00-4848-AD13-5CF3E42E1776}" type="presOf" srcId="{D0CD7A5F-9732-444D-A30C-7E27B9C0CFF3}" destId="{181734E7-BCEA-4FE0-BA01-C1F90215C192}" srcOrd="1" destOrd="0" presId="urn:microsoft.com/office/officeart/2005/8/layout/orgChart1"/>
    <dgm:cxn modelId="{16BC44A9-E60F-4BA7-AB78-222207E5A8B7}" type="presOf" srcId="{2A681EC7-0831-41C0-BF79-995D9C4FFAE0}" destId="{674D87F2-672F-4E74-972B-83A36B3312B2}" srcOrd="1" destOrd="0" presId="urn:microsoft.com/office/officeart/2005/8/layout/orgChart1"/>
    <dgm:cxn modelId="{DB9475B0-2A22-42A9-BB41-CC024DD3D223}" type="presOf" srcId="{378AFC76-E5DA-47A5-A8C2-3ACCAF438CA5}" destId="{91168028-792E-4D16-9193-F8D28E58A5EE}" srcOrd="0" destOrd="0" presId="urn:microsoft.com/office/officeart/2005/8/layout/orgChart1"/>
    <dgm:cxn modelId="{25668CB4-106A-4542-BA33-833C506C54D7}" srcId="{E4B285C2-9317-428F-8394-989ADB9C9413}" destId="{9FB93AE8-1BDF-4A94-9174-314B94C798BB}" srcOrd="6" destOrd="0" parTransId="{05330F72-2F36-4B1C-ABC6-E9A3FE1D0CAB}" sibTransId="{C7714338-7645-4E78-B283-B20961454BFA}"/>
    <dgm:cxn modelId="{C73728B6-07A3-449C-A9F2-4384BAB7B84B}" srcId="{E3A558D7-D4D3-47CE-B0E7-257C271F76E3}" destId="{DAA05742-8B6F-4FD7-98A6-E3E0910F8923}" srcOrd="0" destOrd="0" parTransId="{56A6F913-DA9D-49FF-9A4A-6540D45183CD}" sibTransId="{DD4E0487-B177-47DA-9A60-61AEC441BC38}"/>
    <dgm:cxn modelId="{38BD0BBD-5A20-470E-B42A-DD17D8D1FF1E}" type="presOf" srcId="{E4B285C2-9317-428F-8394-989ADB9C9413}" destId="{E5CFC46F-5B75-4865-A132-49D974AADB73}" srcOrd="0" destOrd="0" presId="urn:microsoft.com/office/officeart/2005/8/layout/orgChart1"/>
    <dgm:cxn modelId="{55734DC1-F6A4-47B7-B84B-0F4019AA648C}" type="presOf" srcId="{6D794D68-302C-45AA-9833-BFDCFA18EC5B}" destId="{86EAE2A4-DBE7-4DF8-B68C-0113E857E6A8}" srcOrd="0" destOrd="0" presId="urn:microsoft.com/office/officeart/2005/8/layout/orgChart1"/>
    <dgm:cxn modelId="{2B91CAC4-53E2-4EBC-988B-4475A8D8696B}" type="presOf" srcId="{E1068238-CB95-4E54-B097-1EAC76D09020}" destId="{88C2D8AC-38FF-406E-86B0-6BC74E2D81EB}" srcOrd="0" destOrd="0" presId="urn:microsoft.com/office/officeart/2005/8/layout/orgChart1"/>
    <dgm:cxn modelId="{7A2543C8-DABC-4198-9F4D-AAEA8D84DAB9}" srcId="{62CEEC4E-4D15-407A-A815-DB1454F244D1}" destId="{3E747209-2565-47F8-9D9F-4AC91F0C8070}" srcOrd="0" destOrd="0" parTransId="{D14E1FC3-877A-4505-89B9-64750537923D}" sibTransId="{3D2AEF39-E9FB-4D5D-8451-E68C1A6CFE74}"/>
    <dgm:cxn modelId="{D36E75C8-EF09-496F-A2F1-3043DD9880B9}" type="presOf" srcId="{84FAA50E-CEEC-4E72-945A-85AF8C9FDF85}" destId="{31325075-5164-4D7E-A5AC-071E9C8EDFA2}" srcOrd="0" destOrd="0" presId="urn:microsoft.com/office/officeart/2005/8/layout/orgChart1"/>
    <dgm:cxn modelId="{75AB41CA-FFD5-494C-85D6-AC52968E1D9A}" type="presOf" srcId="{04CC5E61-7833-4BC9-91E1-F67306AAFBA4}" destId="{F6A7C457-7FAD-4420-8364-0295C3619C25}" srcOrd="0" destOrd="0" presId="urn:microsoft.com/office/officeart/2005/8/layout/orgChart1"/>
    <dgm:cxn modelId="{F3DE04CB-E0B2-4ECA-8085-616363AF0EB9}" type="presOf" srcId="{3E747209-2565-47F8-9D9F-4AC91F0C8070}" destId="{D8A7FC3B-98AE-4177-B7AA-F0BB78CA0F17}" srcOrd="0" destOrd="0" presId="urn:microsoft.com/office/officeart/2005/8/layout/orgChart1"/>
    <dgm:cxn modelId="{9A1C79CC-7019-4835-8FDF-B9B345FA3683}" srcId="{95CECEF6-DF8E-442A-8880-8E647C14E636}" destId="{9B514DFB-E260-458E-B198-2F09A88DC4D2}" srcOrd="0" destOrd="0" parTransId="{74858C2C-0EF4-4560-A1A8-1CD00F8062B0}" sibTransId="{9D0E09D9-0D9C-4A6B-95B3-6F0296572629}"/>
    <dgm:cxn modelId="{F973EFCC-776B-4A1E-99C5-E80A66E2D246}" type="presOf" srcId="{62CEEC4E-4D15-407A-A815-DB1454F244D1}" destId="{50476D86-B7A1-4E12-845C-B58F8C0176D9}" srcOrd="1" destOrd="0" presId="urn:microsoft.com/office/officeart/2005/8/layout/orgChart1"/>
    <dgm:cxn modelId="{EA7257CF-4287-478A-B8F1-9F80BF50C3B6}" srcId="{95CECEF6-DF8E-442A-8880-8E647C14E636}" destId="{D0CD7A5F-9732-444D-A30C-7E27B9C0CFF3}" srcOrd="1" destOrd="0" parTransId="{8BBAF110-CBD0-45ED-8C9D-371FC50ECCBD}" sibTransId="{5C28921E-B28D-4D54-934A-F42590C81822}"/>
    <dgm:cxn modelId="{C6F34CD0-80F4-43AA-A98D-10622F5F0A1D}" type="presOf" srcId="{8BBAF110-CBD0-45ED-8C9D-371FC50ECCBD}" destId="{099C0A9B-286C-412B-9757-955C331DCA4F}" srcOrd="0" destOrd="0" presId="urn:microsoft.com/office/officeart/2005/8/layout/orgChart1"/>
    <dgm:cxn modelId="{7608A3D0-6C67-46E6-9E5F-AE8087DB4E58}" type="presOf" srcId="{E4B285C2-9317-428F-8394-989ADB9C9413}" destId="{D6591867-EB5A-45A4-8A94-58196F3FA54E}" srcOrd="1" destOrd="0" presId="urn:microsoft.com/office/officeart/2005/8/layout/orgChart1"/>
    <dgm:cxn modelId="{EFDB49D6-8D46-45F8-B5CD-677A986FFD5E}" type="presOf" srcId="{410098B5-8D7E-4477-A168-8D0FAD5C979C}" destId="{C130296E-122C-4EB5-8AB8-75ECF069402D}" srcOrd="0" destOrd="0" presId="urn:microsoft.com/office/officeart/2005/8/layout/orgChart1"/>
    <dgm:cxn modelId="{DFB20EE0-451B-489C-98F6-3B65BE2940FD}" srcId="{E4B285C2-9317-428F-8394-989ADB9C9413}" destId="{6AD8924B-1DF2-4D9B-9084-E95D3202EAC0}" srcOrd="2" destOrd="0" parTransId="{04CC5E61-7833-4BC9-91E1-F67306AAFBA4}" sibTransId="{A9A03509-608C-46F1-A36C-2B1FCD70A2D0}"/>
    <dgm:cxn modelId="{E5343AE1-4376-4083-98C9-31C23684D8A2}" type="presOf" srcId="{CBB0207E-AF30-43E7-AB49-E8A48EE7388D}" destId="{17AAF17B-3191-4DB0-8582-5A1C3002DBB9}" srcOrd="0" destOrd="0" presId="urn:microsoft.com/office/officeart/2005/8/layout/orgChart1"/>
    <dgm:cxn modelId="{65EBE7E1-3DA6-4C38-A32D-578BE3EB7057}" type="presOf" srcId="{5C622648-5FE1-47E5-AC65-15BD1F9B86B6}" destId="{FF1132FD-E102-4247-BF44-5C228C130C2F}" srcOrd="0" destOrd="0" presId="urn:microsoft.com/office/officeart/2005/8/layout/orgChart1"/>
    <dgm:cxn modelId="{48083BE8-5FBE-4D69-826A-4B759C470054}" type="presOf" srcId="{B3814C9E-F82A-4726-9315-6829F2733FD3}" destId="{A22E4B02-E8FB-4FAE-95B3-E65CCD4EB1C5}" srcOrd="1" destOrd="0" presId="urn:microsoft.com/office/officeart/2005/8/layout/orgChart1"/>
    <dgm:cxn modelId="{3AFF0FE9-8994-44A0-81F5-49C15164DB60}" srcId="{E4B285C2-9317-428F-8394-989ADB9C9413}" destId="{62CEEC4E-4D15-407A-A815-DB1454F244D1}" srcOrd="3" destOrd="0" parTransId="{92FB7A23-EDAB-4210-993A-21DFD5FA3FD4}" sibTransId="{7BA2283E-EDA3-44E3-B6D3-EEE053531349}"/>
    <dgm:cxn modelId="{B08E48F0-B138-4102-84BC-E9DEA057F0D1}" type="presOf" srcId="{92E1B992-421D-4C5F-B9EE-E2A791B24D5A}" destId="{F77FF37D-FA6B-41E5-B521-4BC01FEBD41D}" srcOrd="0" destOrd="0" presId="urn:microsoft.com/office/officeart/2005/8/layout/orgChart1"/>
    <dgm:cxn modelId="{0D1117F7-899D-4D1F-8C98-75746F365B49}" srcId="{6AD8924B-1DF2-4D9B-9084-E95D3202EAC0}" destId="{378AFC76-E5DA-47A5-A8C2-3ACCAF438CA5}" srcOrd="0" destOrd="0" parTransId="{1AC0E1BB-19D9-46E1-B805-EBE1CB4A91E3}" sibTransId="{F1724F20-43FD-4D1E-8C3E-1EE9797C04A7}"/>
    <dgm:cxn modelId="{B2CC53F8-4D14-496A-9FB7-C876FC37BBD2}" type="presOf" srcId="{E1DFC3FA-1CEB-4E95-A03C-8064D18104BB}" destId="{F87625E6-1434-4779-8AF5-B4AEECF677EC}" srcOrd="0" destOrd="0" presId="urn:microsoft.com/office/officeart/2005/8/layout/orgChart1"/>
    <dgm:cxn modelId="{5D1AA2F8-7497-4BAA-972F-0A868E03525B}" srcId="{E3A558D7-D4D3-47CE-B0E7-257C271F76E3}" destId="{05DA67E7-D1DC-4BF3-9AD6-F0C20CFBE9D9}" srcOrd="3" destOrd="0" parTransId="{CFE5BBE4-D3C9-4DFB-BA88-51DD7BC08AF5}" sibTransId="{C10C9B63-AFC2-4642-85E5-2EC6FEED536A}"/>
    <dgm:cxn modelId="{F82D06F9-BCAF-4E1C-BCAD-0D5E011D7A73}" type="presOf" srcId="{8759BC32-8FE7-4F09-AC51-55FC133B17B6}" destId="{C56929F7-E388-481A-8A20-D80F9AD60F0D}" srcOrd="1" destOrd="0" presId="urn:microsoft.com/office/officeart/2005/8/layout/orgChart1"/>
    <dgm:cxn modelId="{A088ABF9-CF38-40E1-B59D-374689525FD6}" srcId="{E4B285C2-9317-428F-8394-989ADB9C9413}" destId="{E3A558D7-D4D3-47CE-B0E7-257C271F76E3}" srcOrd="4" destOrd="0" parTransId="{6D794D68-302C-45AA-9833-BFDCFA18EC5B}" sibTransId="{44C3FDC4-7672-487C-8E30-7003F85A4633}"/>
    <dgm:cxn modelId="{E4C977FB-CEF7-4B13-8BD8-F9472513CE20}" type="presOf" srcId="{05330F72-2F36-4B1C-ABC6-E9A3FE1D0CAB}" destId="{2B42CBFA-CC23-487C-9241-2A54FB45E288}" srcOrd="0" destOrd="0" presId="urn:microsoft.com/office/officeart/2005/8/layout/orgChart1"/>
    <dgm:cxn modelId="{3534E765-4172-47F5-9A5A-171925852E11}" type="presParOf" srcId="{87A97637-B902-402C-B0F3-50527052CBA0}" destId="{9368EC5E-4782-4C91-A8CA-CB454B43FE5C}" srcOrd="0" destOrd="0" presId="urn:microsoft.com/office/officeart/2005/8/layout/orgChart1"/>
    <dgm:cxn modelId="{2D1093F8-A5EB-4BC8-9851-99B7FD91A0A2}" type="presParOf" srcId="{9368EC5E-4782-4C91-A8CA-CB454B43FE5C}" destId="{C6ABFC69-772B-4F69-830C-16DD3CD4896A}" srcOrd="0" destOrd="0" presId="urn:microsoft.com/office/officeart/2005/8/layout/orgChart1"/>
    <dgm:cxn modelId="{596A8050-9037-4767-A913-AE01AA21A797}" type="presParOf" srcId="{C6ABFC69-772B-4F69-830C-16DD3CD4896A}" destId="{E5CFC46F-5B75-4865-A132-49D974AADB73}" srcOrd="0" destOrd="0" presId="urn:microsoft.com/office/officeart/2005/8/layout/orgChart1"/>
    <dgm:cxn modelId="{B5F2913A-FEB2-4797-B9E7-8CBF7EF7EC6F}" type="presParOf" srcId="{C6ABFC69-772B-4F69-830C-16DD3CD4896A}" destId="{D6591867-EB5A-45A4-8A94-58196F3FA54E}" srcOrd="1" destOrd="0" presId="urn:microsoft.com/office/officeart/2005/8/layout/orgChart1"/>
    <dgm:cxn modelId="{64D6F5C8-52CE-430C-839B-C6F75664CA4E}" type="presParOf" srcId="{9368EC5E-4782-4C91-A8CA-CB454B43FE5C}" destId="{338789F6-6959-48BD-A2F6-991539320C7B}" srcOrd="1" destOrd="0" presId="urn:microsoft.com/office/officeart/2005/8/layout/orgChart1"/>
    <dgm:cxn modelId="{938FE18C-068A-4FBD-A4AC-CB014CB374AB}" type="presParOf" srcId="{338789F6-6959-48BD-A2F6-991539320C7B}" destId="{6A1E2CC0-9D39-452C-9574-CCA032C74482}" srcOrd="0" destOrd="0" presId="urn:microsoft.com/office/officeart/2005/8/layout/orgChart1"/>
    <dgm:cxn modelId="{FFEB260B-FF3E-4F2E-AD67-14D82CD8EC00}" type="presParOf" srcId="{338789F6-6959-48BD-A2F6-991539320C7B}" destId="{30972084-D331-478C-BE37-3B4D4E62D07F}" srcOrd="1" destOrd="0" presId="urn:microsoft.com/office/officeart/2005/8/layout/orgChart1"/>
    <dgm:cxn modelId="{74159B71-04A9-4759-BA28-A7FAEB25E405}" type="presParOf" srcId="{30972084-D331-478C-BE37-3B4D4E62D07F}" destId="{C5018455-21BF-45FA-AB17-9161DE63E859}" srcOrd="0" destOrd="0" presId="urn:microsoft.com/office/officeart/2005/8/layout/orgChart1"/>
    <dgm:cxn modelId="{FDE5BC73-EB86-4649-A066-BE66995038FE}" type="presParOf" srcId="{C5018455-21BF-45FA-AB17-9161DE63E859}" destId="{66FE36F0-BCB9-4F22-9654-AC4AA7D34C54}" srcOrd="0" destOrd="0" presId="urn:microsoft.com/office/officeart/2005/8/layout/orgChart1"/>
    <dgm:cxn modelId="{2F09000F-7ADC-47DA-BD10-65E5212752E4}" type="presParOf" srcId="{C5018455-21BF-45FA-AB17-9161DE63E859}" destId="{68C6C8BC-B187-4B0B-BAAF-6443B6A6E435}" srcOrd="1" destOrd="0" presId="urn:microsoft.com/office/officeart/2005/8/layout/orgChart1"/>
    <dgm:cxn modelId="{AFE125AE-BC9C-4483-B049-C0E5F738A57E}" type="presParOf" srcId="{30972084-D331-478C-BE37-3B4D4E62D07F}" destId="{D257F29F-5A53-42D0-8C2F-D987A59FAE32}" srcOrd="1" destOrd="0" presId="urn:microsoft.com/office/officeart/2005/8/layout/orgChart1"/>
    <dgm:cxn modelId="{1170C7E6-20C3-484B-B7F4-FE87B4EC702B}" type="presParOf" srcId="{D257F29F-5A53-42D0-8C2F-D987A59FAE32}" destId="{937EB593-66B2-4CDF-B7F5-2F62E4A69FB3}" srcOrd="0" destOrd="0" presId="urn:microsoft.com/office/officeart/2005/8/layout/orgChart1"/>
    <dgm:cxn modelId="{2D64F073-D764-4C37-9362-583AE117CC12}" type="presParOf" srcId="{D257F29F-5A53-42D0-8C2F-D987A59FAE32}" destId="{BC3C4CDC-884F-42F8-9658-76690954285D}" srcOrd="1" destOrd="0" presId="urn:microsoft.com/office/officeart/2005/8/layout/orgChart1"/>
    <dgm:cxn modelId="{B2DDFD1F-5DC6-48D9-BA06-0D5D0BE64DD2}" type="presParOf" srcId="{BC3C4CDC-884F-42F8-9658-76690954285D}" destId="{8AC9AC8F-EEA4-4048-9455-CB3C568E35DF}" srcOrd="0" destOrd="0" presId="urn:microsoft.com/office/officeart/2005/8/layout/orgChart1"/>
    <dgm:cxn modelId="{F4783AFF-9BA6-48BC-AB6A-55B4249EA01A}" type="presParOf" srcId="{8AC9AC8F-EEA4-4048-9455-CB3C568E35DF}" destId="{EA7CCCF2-6BF7-458E-B906-231DD37478EC}" srcOrd="0" destOrd="0" presId="urn:microsoft.com/office/officeart/2005/8/layout/orgChart1"/>
    <dgm:cxn modelId="{53585205-7EB6-4611-8741-95BF75A33A28}" type="presParOf" srcId="{8AC9AC8F-EEA4-4048-9455-CB3C568E35DF}" destId="{415A0542-16CA-4018-885C-2F1016B9478C}" srcOrd="1" destOrd="0" presId="urn:microsoft.com/office/officeart/2005/8/layout/orgChart1"/>
    <dgm:cxn modelId="{9D477DC1-1D8C-4B72-888B-133C318757AE}" type="presParOf" srcId="{BC3C4CDC-884F-42F8-9658-76690954285D}" destId="{7C46B767-C4D1-42BB-BB0F-C6286EBC5622}" srcOrd="1" destOrd="0" presId="urn:microsoft.com/office/officeart/2005/8/layout/orgChart1"/>
    <dgm:cxn modelId="{422C21CF-C447-4B22-A64E-17749D42F1BA}" type="presParOf" srcId="{BC3C4CDC-884F-42F8-9658-76690954285D}" destId="{8FD9A5A1-E510-40AF-A485-AFDEE1455AE9}" srcOrd="2" destOrd="0" presId="urn:microsoft.com/office/officeart/2005/8/layout/orgChart1"/>
    <dgm:cxn modelId="{3498FF42-8987-4A1B-A190-C2297B9A33A7}" type="presParOf" srcId="{D257F29F-5A53-42D0-8C2F-D987A59FAE32}" destId="{099C0A9B-286C-412B-9757-955C331DCA4F}" srcOrd="2" destOrd="0" presId="urn:microsoft.com/office/officeart/2005/8/layout/orgChart1"/>
    <dgm:cxn modelId="{92925EA2-BADD-4273-BA7B-50B1869A7AA5}" type="presParOf" srcId="{D257F29F-5A53-42D0-8C2F-D987A59FAE32}" destId="{48C78ABF-21B5-48CF-BD16-D98018CB262E}" srcOrd="3" destOrd="0" presId="urn:microsoft.com/office/officeart/2005/8/layout/orgChart1"/>
    <dgm:cxn modelId="{9A2CB0B3-171F-4A77-AA6F-E5CCE03AAE6D}" type="presParOf" srcId="{48C78ABF-21B5-48CF-BD16-D98018CB262E}" destId="{831579EA-FF79-45C4-B91D-C1345977575D}" srcOrd="0" destOrd="0" presId="urn:microsoft.com/office/officeart/2005/8/layout/orgChart1"/>
    <dgm:cxn modelId="{CA7BBB85-08BC-4987-9DB7-E2D29B27F645}" type="presParOf" srcId="{831579EA-FF79-45C4-B91D-C1345977575D}" destId="{EFC0E62F-596D-438C-84D2-E2294227B737}" srcOrd="0" destOrd="0" presId="urn:microsoft.com/office/officeart/2005/8/layout/orgChart1"/>
    <dgm:cxn modelId="{4D6F8CCC-56DC-44D5-A2FF-F0E9401ED28B}" type="presParOf" srcId="{831579EA-FF79-45C4-B91D-C1345977575D}" destId="{181734E7-BCEA-4FE0-BA01-C1F90215C192}" srcOrd="1" destOrd="0" presId="urn:microsoft.com/office/officeart/2005/8/layout/orgChart1"/>
    <dgm:cxn modelId="{E9F791F1-0B27-4201-A9BE-1D52E0152D5C}" type="presParOf" srcId="{48C78ABF-21B5-48CF-BD16-D98018CB262E}" destId="{345238A8-295F-43FD-A1BF-103A41868A09}" srcOrd="1" destOrd="0" presId="urn:microsoft.com/office/officeart/2005/8/layout/orgChart1"/>
    <dgm:cxn modelId="{1FD4699D-0253-44D1-8997-620F7C0D7533}" type="presParOf" srcId="{48C78ABF-21B5-48CF-BD16-D98018CB262E}" destId="{96E57C79-3F9E-45C9-BA27-F22E500CAD0A}" srcOrd="2" destOrd="0" presId="urn:microsoft.com/office/officeart/2005/8/layout/orgChart1"/>
    <dgm:cxn modelId="{F77E00A2-BEE8-40BB-AB01-7E8700A8101E}" type="presParOf" srcId="{30972084-D331-478C-BE37-3B4D4E62D07F}" destId="{C4696169-157E-40FC-868C-0862B3BDF0A5}" srcOrd="2" destOrd="0" presId="urn:microsoft.com/office/officeart/2005/8/layout/orgChart1"/>
    <dgm:cxn modelId="{E30C6098-D0D9-4A4B-A9B9-9B12FE211D12}" type="presParOf" srcId="{338789F6-6959-48BD-A2F6-991539320C7B}" destId="{88C2D8AC-38FF-406E-86B0-6BC74E2D81EB}" srcOrd="2" destOrd="0" presId="urn:microsoft.com/office/officeart/2005/8/layout/orgChart1"/>
    <dgm:cxn modelId="{FB6D7ED9-089B-4D9A-A5F5-0B29A8675B9F}" type="presParOf" srcId="{338789F6-6959-48BD-A2F6-991539320C7B}" destId="{7D5D33D0-7C90-4980-AEBE-C7E251333B8B}" srcOrd="3" destOrd="0" presId="urn:microsoft.com/office/officeart/2005/8/layout/orgChart1"/>
    <dgm:cxn modelId="{D73E7F92-6EAE-4B3B-A506-A2A99FF13D0A}" type="presParOf" srcId="{7D5D33D0-7C90-4980-AEBE-C7E251333B8B}" destId="{61998794-AB67-42BE-981E-4B8B564DCDF1}" srcOrd="0" destOrd="0" presId="urn:microsoft.com/office/officeart/2005/8/layout/orgChart1"/>
    <dgm:cxn modelId="{F5B1C2FF-191E-4B7C-9C3D-37C1FF4DF98F}" type="presParOf" srcId="{61998794-AB67-42BE-981E-4B8B564DCDF1}" destId="{C130296E-122C-4EB5-8AB8-75ECF069402D}" srcOrd="0" destOrd="0" presId="urn:microsoft.com/office/officeart/2005/8/layout/orgChart1"/>
    <dgm:cxn modelId="{E1A18821-B4F2-42D1-A853-64BC0AFB6162}" type="presParOf" srcId="{61998794-AB67-42BE-981E-4B8B564DCDF1}" destId="{029B74B4-CA5B-401D-8553-9263BB912055}" srcOrd="1" destOrd="0" presId="urn:microsoft.com/office/officeart/2005/8/layout/orgChart1"/>
    <dgm:cxn modelId="{F97D4483-F98C-475E-BC38-128FEB02D9DC}" type="presParOf" srcId="{7D5D33D0-7C90-4980-AEBE-C7E251333B8B}" destId="{0888DC48-EA4D-42E0-A35C-593A127B1735}" srcOrd="1" destOrd="0" presId="urn:microsoft.com/office/officeart/2005/8/layout/orgChart1"/>
    <dgm:cxn modelId="{F3ED192B-4172-4988-A2F3-E6981DDFDA3E}" type="presParOf" srcId="{7D5D33D0-7C90-4980-AEBE-C7E251333B8B}" destId="{0B70B394-A1E0-4AF9-8711-7BF6C79AFBC4}" srcOrd="2" destOrd="0" presId="urn:microsoft.com/office/officeart/2005/8/layout/orgChart1"/>
    <dgm:cxn modelId="{884E592C-E04E-4E37-A701-BB5B97D167BF}" type="presParOf" srcId="{338789F6-6959-48BD-A2F6-991539320C7B}" destId="{F6A7C457-7FAD-4420-8364-0295C3619C25}" srcOrd="4" destOrd="0" presId="urn:microsoft.com/office/officeart/2005/8/layout/orgChart1"/>
    <dgm:cxn modelId="{ED5CFF3B-D3EC-4767-983A-27B201CC51B7}" type="presParOf" srcId="{338789F6-6959-48BD-A2F6-991539320C7B}" destId="{A082C3C6-89BB-4DCC-B054-2EB1DC260FA1}" srcOrd="5" destOrd="0" presId="urn:microsoft.com/office/officeart/2005/8/layout/orgChart1"/>
    <dgm:cxn modelId="{F97D3D18-B3BA-4CEE-9BD0-B752626BF633}" type="presParOf" srcId="{A082C3C6-89BB-4DCC-B054-2EB1DC260FA1}" destId="{690A2D33-CC36-41E2-AED9-98FAA7600FED}" srcOrd="0" destOrd="0" presId="urn:microsoft.com/office/officeart/2005/8/layout/orgChart1"/>
    <dgm:cxn modelId="{C75B5C2B-118F-4EF9-9B6E-688486127144}" type="presParOf" srcId="{690A2D33-CC36-41E2-AED9-98FAA7600FED}" destId="{EF551756-295E-490D-BD3E-8BB9E638D8CB}" srcOrd="0" destOrd="0" presId="urn:microsoft.com/office/officeart/2005/8/layout/orgChart1"/>
    <dgm:cxn modelId="{61577347-7AC1-422E-BDD2-E6197ACE9643}" type="presParOf" srcId="{690A2D33-CC36-41E2-AED9-98FAA7600FED}" destId="{851FCD21-86C9-45DF-95CE-07A6F029F2C7}" srcOrd="1" destOrd="0" presId="urn:microsoft.com/office/officeart/2005/8/layout/orgChart1"/>
    <dgm:cxn modelId="{12C492CB-CF16-43CE-AB92-15E1D700BFC2}" type="presParOf" srcId="{A082C3C6-89BB-4DCC-B054-2EB1DC260FA1}" destId="{330E41FA-8B99-495E-B2CA-EF8B9D99E514}" srcOrd="1" destOrd="0" presId="urn:microsoft.com/office/officeart/2005/8/layout/orgChart1"/>
    <dgm:cxn modelId="{AA008F32-DED7-43E0-BCD1-B02E2E1D6DCB}" type="presParOf" srcId="{330E41FA-8B99-495E-B2CA-EF8B9D99E514}" destId="{31898B15-65F1-474F-A41D-A0670E056281}" srcOrd="0" destOrd="0" presId="urn:microsoft.com/office/officeart/2005/8/layout/orgChart1"/>
    <dgm:cxn modelId="{B6D63F81-48A2-440B-9FF8-FF9849AF443D}" type="presParOf" srcId="{330E41FA-8B99-495E-B2CA-EF8B9D99E514}" destId="{E2CA5A95-F946-4AF5-9332-1815B3C32485}" srcOrd="1" destOrd="0" presId="urn:microsoft.com/office/officeart/2005/8/layout/orgChart1"/>
    <dgm:cxn modelId="{2B6E3CE9-E8BF-44E4-92DF-D1FF48001966}" type="presParOf" srcId="{E2CA5A95-F946-4AF5-9332-1815B3C32485}" destId="{7FD66F35-878C-4D07-A783-6F9A8E76AE29}" srcOrd="0" destOrd="0" presId="urn:microsoft.com/office/officeart/2005/8/layout/orgChart1"/>
    <dgm:cxn modelId="{103A9F9C-EA09-4CE6-ABF8-D41FE0B46F78}" type="presParOf" srcId="{7FD66F35-878C-4D07-A783-6F9A8E76AE29}" destId="{91168028-792E-4D16-9193-F8D28E58A5EE}" srcOrd="0" destOrd="0" presId="urn:microsoft.com/office/officeart/2005/8/layout/orgChart1"/>
    <dgm:cxn modelId="{19338F5E-5802-49A8-9948-F880C088CCA6}" type="presParOf" srcId="{7FD66F35-878C-4D07-A783-6F9A8E76AE29}" destId="{7D44EA36-E45B-4161-8637-FE8B36142FC2}" srcOrd="1" destOrd="0" presId="urn:microsoft.com/office/officeart/2005/8/layout/orgChart1"/>
    <dgm:cxn modelId="{AB0D90E5-A915-407A-ACCB-D410151AD0DE}" type="presParOf" srcId="{E2CA5A95-F946-4AF5-9332-1815B3C32485}" destId="{842DDBBD-6501-48B7-B3C5-9FBFF3F648E8}" srcOrd="1" destOrd="0" presId="urn:microsoft.com/office/officeart/2005/8/layout/orgChart1"/>
    <dgm:cxn modelId="{73FAE5EB-8714-4EE4-803F-4FF8EF984036}" type="presParOf" srcId="{E2CA5A95-F946-4AF5-9332-1815B3C32485}" destId="{8EAD3289-41DD-4900-BAA5-0D4A9AEE58AD}" srcOrd="2" destOrd="0" presId="urn:microsoft.com/office/officeart/2005/8/layout/orgChart1"/>
    <dgm:cxn modelId="{EE1157F2-1C8D-4517-A8E5-2074906114BC}" type="presParOf" srcId="{330E41FA-8B99-495E-B2CA-EF8B9D99E514}" destId="{31325075-5164-4D7E-A5AC-071E9C8EDFA2}" srcOrd="2" destOrd="0" presId="urn:microsoft.com/office/officeart/2005/8/layout/orgChart1"/>
    <dgm:cxn modelId="{5C3EC750-1CBC-4F19-9761-04839BDB1766}" type="presParOf" srcId="{330E41FA-8B99-495E-B2CA-EF8B9D99E514}" destId="{4D57386B-E9F6-41BB-B9C4-B046222591BE}" srcOrd="3" destOrd="0" presId="urn:microsoft.com/office/officeart/2005/8/layout/orgChart1"/>
    <dgm:cxn modelId="{952A3B7E-5BBB-465E-8D58-1EEA243E9FE4}" type="presParOf" srcId="{4D57386B-E9F6-41BB-B9C4-B046222591BE}" destId="{09128397-9714-453A-B1FB-384A6030AD8C}" srcOrd="0" destOrd="0" presId="urn:microsoft.com/office/officeart/2005/8/layout/orgChart1"/>
    <dgm:cxn modelId="{D23001A5-C612-4989-BEFC-A899F25B9CDC}" type="presParOf" srcId="{09128397-9714-453A-B1FB-384A6030AD8C}" destId="{9A05DDA1-1DBF-4432-A0AF-567CD0A76020}" srcOrd="0" destOrd="0" presId="urn:microsoft.com/office/officeart/2005/8/layout/orgChart1"/>
    <dgm:cxn modelId="{969E24A3-84DC-44D5-A7F1-7547F8B4059D}" type="presParOf" srcId="{09128397-9714-453A-B1FB-384A6030AD8C}" destId="{C56929F7-E388-481A-8A20-D80F9AD60F0D}" srcOrd="1" destOrd="0" presId="urn:microsoft.com/office/officeart/2005/8/layout/orgChart1"/>
    <dgm:cxn modelId="{2DD2B060-0416-4556-A086-3D531391315C}" type="presParOf" srcId="{4D57386B-E9F6-41BB-B9C4-B046222591BE}" destId="{2EE93B8D-AFEF-4CBE-90E5-531631A4902D}" srcOrd="1" destOrd="0" presId="urn:microsoft.com/office/officeart/2005/8/layout/orgChart1"/>
    <dgm:cxn modelId="{5A2F2BCF-FBB5-4339-B2CD-CEFA609487F6}" type="presParOf" srcId="{4D57386B-E9F6-41BB-B9C4-B046222591BE}" destId="{10BE430A-2D5B-4C50-A347-B9BFFD9EDEF7}" srcOrd="2" destOrd="0" presId="urn:microsoft.com/office/officeart/2005/8/layout/orgChart1"/>
    <dgm:cxn modelId="{7FD16EE7-FA89-4935-BABF-951C0320DFF7}" type="presParOf" srcId="{A082C3C6-89BB-4DCC-B054-2EB1DC260FA1}" destId="{6E385A64-56DC-4281-B6A9-EF9EF2C55B59}" srcOrd="2" destOrd="0" presId="urn:microsoft.com/office/officeart/2005/8/layout/orgChart1"/>
    <dgm:cxn modelId="{91C39E45-819D-42B1-84C1-37B916DC6115}" type="presParOf" srcId="{338789F6-6959-48BD-A2F6-991539320C7B}" destId="{28803984-F8D3-4805-B4D2-D8DB4F522172}" srcOrd="6" destOrd="0" presId="urn:microsoft.com/office/officeart/2005/8/layout/orgChart1"/>
    <dgm:cxn modelId="{E2EEB10D-6D68-40E9-B35F-9086EC70E150}" type="presParOf" srcId="{338789F6-6959-48BD-A2F6-991539320C7B}" destId="{CED2572C-9610-4FF7-AB3D-957DD3C26A2F}" srcOrd="7" destOrd="0" presId="urn:microsoft.com/office/officeart/2005/8/layout/orgChart1"/>
    <dgm:cxn modelId="{677EC156-5335-4C4D-A4B2-CA52C872F8B3}" type="presParOf" srcId="{CED2572C-9610-4FF7-AB3D-957DD3C26A2F}" destId="{EE6C8577-2AD7-47E5-AFF6-28214A2132FE}" srcOrd="0" destOrd="0" presId="urn:microsoft.com/office/officeart/2005/8/layout/orgChart1"/>
    <dgm:cxn modelId="{7C5600EB-D70B-42BC-8E13-250EE1AF67C2}" type="presParOf" srcId="{EE6C8577-2AD7-47E5-AFF6-28214A2132FE}" destId="{4486DC02-98D7-4E5E-8CA3-AE9101734864}" srcOrd="0" destOrd="0" presId="urn:microsoft.com/office/officeart/2005/8/layout/orgChart1"/>
    <dgm:cxn modelId="{F5601DDA-1690-48D3-817D-B65C932657F8}" type="presParOf" srcId="{EE6C8577-2AD7-47E5-AFF6-28214A2132FE}" destId="{50476D86-B7A1-4E12-845C-B58F8C0176D9}" srcOrd="1" destOrd="0" presId="urn:microsoft.com/office/officeart/2005/8/layout/orgChart1"/>
    <dgm:cxn modelId="{C6719B18-2DB9-405B-BFB0-9218D0FBC4F8}" type="presParOf" srcId="{CED2572C-9610-4FF7-AB3D-957DD3C26A2F}" destId="{8DA6A9A3-AAE7-42C3-921F-EE940A3AD7E5}" srcOrd="1" destOrd="0" presId="urn:microsoft.com/office/officeart/2005/8/layout/orgChart1"/>
    <dgm:cxn modelId="{D1D8AD1D-55FF-4B84-BD5A-0008D5FD998A}" type="presParOf" srcId="{8DA6A9A3-AAE7-42C3-921F-EE940A3AD7E5}" destId="{BE36A610-ACF3-43AE-B8D7-B91C0AA86621}" srcOrd="0" destOrd="0" presId="urn:microsoft.com/office/officeart/2005/8/layout/orgChart1"/>
    <dgm:cxn modelId="{B266A1B3-8743-409F-9C89-5AFA04A48483}" type="presParOf" srcId="{8DA6A9A3-AAE7-42C3-921F-EE940A3AD7E5}" destId="{7A3CE02D-7573-4E43-A498-C630E299573B}" srcOrd="1" destOrd="0" presId="urn:microsoft.com/office/officeart/2005/8/layout/orgChart1"/>
    <dgm:cxn modelId="{BC2CA57A-829B-4D4D-8F58-3221219D3C2B}" type="presParOf" srcId="{7A3CE02D-7573-4E43-A498-C630E299573B}" destId="{396FC4AA-DE5A-4A31-B0E1-2047C5032102}" srcOrd="0" destOrd="0" presId="urn:microsoft.com/office/officeart/2005/8/layout/orgChart1"/>
    <dgm:cxn modelId="{358CB891-877D-4902-86A7-731936A2CF4F}" type="presParOf" srcId="{396FC4AA-DE5A-4A31-B0E1-2047C5032102}" destId="{D8A7FC3B-98AE-4177-B7AA-F0BB78CA0F17}" srcOrd="0" destOrd="0" presId="urn:microsoft.com/office/officeart/2005/8/layout/orgChart1"/>
    <dgm:cxn modelId="{D8628219-C65E-4E14-8D4E-DBB8BA1D57CA}" type="presParOf" srcId="{396FC4AA-DE5A-4A31-B0E1-2047C5032102}" destId="{31F2E138-B446-46C7-8C00-D7462D5880D8}" srcOrd="1" destOrd="0" presId="urn:microsoft.com/office/officeart/2005/8/layout/orgChart1"/>
    <dgm:cxn modelId="{1FC98C5E-ACCD-493D-B17C-6D0EEC39F4D7}" type="presParOf" srcId="{7A3CE02D-7573-4E43-A498-C630E299573B}" destId="{EABAA0F9-F625-4DB9-AE64-7F3DB5CA6CB9}" srcOrd="1" destOrd="0" presId="urn:microsoft.com/office/officeart/2005/8/layout/orgChart1"/>
    <dgm:cxn modelId="{45BCB0A8-2C5A-4679-90F7-35B573348C2F}" type="presParOf" srcId="{7A3CE02D-7573-4E43-A498-C630E299573B}" destId="{08E2FD9B-61CD-4B44-98A8-8C747F374DC3}" srcOrd="2" destOrd="0" presId="urn:microsoft.com/office/officeart/2005/8/layout/orgChart1"/>
    <dgm:cxn modelId="{ADD096CE-6BA6-436C-8D9C-901F24B4327C}" type="presParOf" srcId="{8DA6A9A3-AAE7-42C3-921F-EE940A3AD7E5}" destId="{024B9936-A4ED-4C3E-895C-DBB2F9A07590}" srcOrd="2" destOrd="0" presId="urn:microsoft.com/office/officeart/2005/8/layout/orgChart1"/>
    <dgm:cxn modelId="{9E155D5A-2FEF-4FF6-90C8-03468DA72996}" type="presParOf" srcId="{8DA6A9A3-AAE7-42C3-921F-EE940A3AD7E5}" destId="{84F96584-0258-4839-84E5-E6136A03D38D}" srcOrd="3" destOrd="0" presId="urn:microsoft.com/office/officeart/2005/8/layout/orgChart1"/>
    <dgm:cxn modelId="{390E5D9D-01FD-4EA4-8AE5-38EE2A1ECF21}" type="presParOf" srcId="{84F96584-0258-4839-84E5-E6136A03D38D}" destId="{82DC5255-B249-4929-A50D-047F483F59FB}" srcOrd="0" destOrd="0" presId="urn:microsoft.com/office/officeart/2005/8/layout/orgChart1"/>
    <dgm:cxn modelId="{5500B186-09A7-4357-9683-3B6FBB62BA4C}" type="presParOf" srcId="{82DC5255-B249-4929-A50D-047F483F59FB}" destId="{3789672C-2FA9-40AB-A4FF-3D9CAA9FA179}" srcOrd="0" destOrd="0" presId="urn:microsoft.com/office/officeart/2005/8/layout/orgChart1"/>
    <dgm:cxn modelId="{E0038ADE-094C-4A7D-B358-AE479D2B2BB8}" type="presParOf" srcId="{82DC5255-B249-4929-A50D-047F483F59FB}" destId="{791A5158-A4D3-432D-BF2E-E28C767B76A1}" srcOrd="1" destOrd="0" presId="urn:microsoft.com/office/officeart/2005/8/layout/orgChart1"/>
    <dgm:cxn modelId="{5B6A9FB1-E0AC-406C-B04B-B970AFB009D1}" type="presParOf" srcId="{84F96584-0258-4839-84E5-E6136A03D38D}" destId="{C797AC56-BF6F-4033-9262-3D09F1A7FB3D}" srcOrd="1" destOrd="0" presId="urn:microsoft.com/office/officeart/2005/8/layout/orgChart1"/>
    <dgm:cxn modelId="{38415A93-C818-4044-A50C-6C4DA9B7C86A}" type="presParOf" srcId="{84F96584-0258-4839-84E5-E6136A03D38D}" destId="{FD94490F-207E-4480-A2A1-B64F94C699B3}" srcOrd="2" destOrd="0" presId="urn:microsoft.com/office/officeart/2005/8/layout/orgChart1"/>
    <dgm:cxn modelId="{C2F8C406-EDA7-485B-9D01-38A85F081841}" type="presParOf" srcId="{8DA6A9A3-AAE7-42C3-921F-EE940A3AD7E5}" destId="{A3972212-9D7F-4BC5-9374-9870D0576385}" srcOrd="4" destOrd="0" presId="urn:microsoft.com/office/officeart/2005/8/layout/orgChart1"/>
    <dgm:cxn modelId="{1543BD48-48B9-4C9A-8E98-3EBD1C726F04}" type="presParOf" srcId="{8DA6A9A3-AAE7-42C3-921F-EE940A3AD7E5}" destId="{73492E09-A04B-4EA1-9BA2-311569D39FAC}" srcOrd="5" destOrd="0" presId="urn:microsoft.com/office/officeart/2005/8/layout/orgChart1"/>
    <dgm:cxn modelId="{0CA390FD-AFBF-4B10-BE63-23F052C974DA}" type="presParOf" srcId="{73492E09-A04B-4EA1-9BA2-311569D39FAC}" destId="{A8323A73-FE94-4E75-8868-5348A3B702EC}" srcOrd="0" destOrd="0" presId="urn:microsoft.com/office/officeart/2005/8/layout/orgChart1"/>
    <dgm:cxn modelId="{00032C01-9DEF-4888-A4EC-C601CDE46371}" type="presParOf" srcId="{A8323A73-FE94-4E75-8868-5348A3B702EC}" destId="{A5D58AA8-C06E-47C3-AF5E-518D548D6D97}" srcOrd="0" destOrd="0" presId="urn:microsoft.com/office/officeart/2005/8/layout/orgChart1"/>
    <dgm:cxn modelId="{8ACC8CF5-DF30-43A0-ADD9-9564062E50BF}" type="presParOf" srcId="{A8323A73-FE94-4E75-8868-5348A3B702EC}" destId="{B17DB7F3-7880-4E47-A2F4-7F1AEFC41046}" srcOrd="1" destOrd="0" presId="urn:microsoft.com/office/officeart/2005/8/layout/orgChart1"/>
    <dgm:cxn modelId="{9F6809D6-B118-4FFC-AF4C-1B0090C4DA36}" type="presParOf" srcId="{73492E09-A04B-4EA1-9BA2-311569D39FAC}" destId="{3D5709DA-594F-4E56-A0A4-3597B3BB9621}" srcOrd="1" destOrd="0" presId="urn:microsoft.com/office/officeart/2005/8/layout/orgChart1"/>
    <dgm:cxn modelId="{0E1A1E7D-6E47-4ECC-A225-01EB16B6CFB7}" type="presParOf" srcId="{73492E09-A04B-4EA1-9BA2-311569D39FAC}" destId="{BDEA6716-79E6-46BF-B57B-06CAAB336C92}" srcOrd="2" destOrd="0" presId="urn:microsoft.com/office/officeart/2005/8/layout/orgChart1"/>
    <dgm:cxn modelId="{9838BEFA-4DEF-46A7-A2D4-1F850C895297}" type="presParOf" srcId="{8DA6A9A3-AAE7-42C3-921F-EE940A3AD7E5}" destId="{FF1132FD-E102-4247-BF44-5C228C130C2F}" srcOrd="6" destOrd="0" presId="urn:microsoft.com/office/officeart/2005/8/layout/orgChart1"/>
    <dgm:cxn modelId="{FCA7F5F0-19CC-4C9C-BE53-897DFB6C4747}" type="presParOf" srcId="{8DA6A9A3-AAE7-42C3-921F-EE940A3AD7E5}" destId="{8C814C83-3581-49D4-B373-9918F2FA1B36}" srcOrd="7" destOrd="0" presId="urn:microsoft.com/office/officeart/2005/8/layout/orgChart1"/>
    <dgm:cxn modelId="{CD68D69E-1644-40DB-9ADF-317D72233D98}" type="presParOf" srcId="{8C814C83-3581-49D4-B373-9918F2FA1B36}" destId="{B91987F5-FFBE-4EBA-A2E4-C22F90F7A6C4}" srcOrd="0" destOrd="0" presId="urn:microsoft.com/office/officeart/2005/8/layout/orgChart1"/>
    <dgm:cxn modelId="{90D68352-5DC5-4ED9-8B6E-31B06873C1FB}" type="presParOf" srcId="{B91987F5-FFBE-4EBA-A2E4-C22F90F7A6C4}" destId="{1F1C0FAE-87A9-4EEB-BBB7-747CB7802C9B}" srcOrd="0" destOrd="0" presId="urn:microsoft.com/office/officeart/2005/8/layout/orgChart1"/>
    <dgm:cxn modelId="{57DB6D61-745A-40EA-A9C3-793787C8D892}" type="presParOf" srcId="{B91987F5-FFBE-4EBA-A2E4-C22F90F7A6C4}" destId="{A22E4B02-E8FB-4FAE-95B3-E65CCD4EB1C5}" srcOrd="1" destOrd="0" presId="urn:microsoft.com/office/officeart/2005/8/layout/orgChart1"/>
    <dgm:cxn modelId="{E91A0601-AE2B-4F74-9CDC-5CA84B891E9F}" type="presParOf" srcId="{8C814C83-3581-49D4-B373-9918F2FA1B36}" destId="{2F8B3107-D20C-4255-846A-B88416623E44}" srcOrd="1" destOrd="0" presId="urn:microsoft.com/office/officeart/2005/8/layout/orgChart1"/>
    <dgm:cxn modelId="{CDB57774-2AFF-4DAA-9EC4-189580F3BEB9}" type="presParOf" srcId="{8C814C83-3581-49D4-B373-9918F2FA1B36}" destId="{76DF40B1-9B48-4CB5-A05E-D09EF62F314B}" srcOrd="2" destOrd="0" presId="urn:microsoft.com/office/officeart/2005/8/layout/orgChart1"/>
    <dgm:cxn modelId="{993A62E0-AB45-424F-A176-ED21D5E15BC4}" type="presParOf" srcId="{8DA6A9A3-AAE7-42C3-921F-EE940A3AD7E5}" destId="{17AAF17B-3191-4DB0-8582-5A1C3002DBB9}" srcOrd="8" destOrd="0" presId="urn:microsoft.com/office/officeart/2005/8/layout/orgChart1"/>
    <dgm:cxn modelId="{DB79F7ED-4570-43F1-B92F-52F251ABCEF5}" type="presParOf" srcId="{8DA6A9A3-AAE7-42C3-921F-EE940A3AD7E5}" destId="{EDE73F38-1C9F-496D-885B-1631B2794D08}" srcOrd="9" destOrd="0" presId="urn:microsoft.com/office/officeart/2005/8/layout/orgChart1"/>
    <dgm:cxn modelId="{860D1472-7B02-4E30-A56D-59BEB47EB156}" type="presParOf" srcId="{EDE73F38-1C9F-496D-885B-1631B2794D08}" destId="{6641421C-2B83-404B-BD2B-B569946E43FD}" srcOrd="0" destOrd="0" presId="urn:microsoft.com/office/officeart/2005/8/layout/orgChart1"/>
    <dgm:cxn modelId="{0321A59E-DBC1-43CF-BBF8-8547238EFA11}" type="presParOf" srcId="{6641421C-2B83-404B-BD2B-B569946E43FD}" destId="{B663F956-6BBE-4682-8C88-474D96FE44E2}" srcOrd="0" destOrd="0" presId="urn:microsoft.com/office/officeart/2005/8/layout/orgChart1"/>
    <dgm:cxn modelId="{3DD728A2-8675-432E-95CE-F7C11450F252}" type="presParOf" srcId="{6641421C-2B83-404B-BD2B-B569946E43FD}" destId="{6C5F28EC-FC55-4D86-8EB2-18FEF6608364}" srcOrd="1" destOrd="0" presId="urn:microsoft.com/office/officeart/2005/8/layout/orgChart1"/>
    <dgm:cxn modelId="{5EF54AAE-B76D-4387-A4E1-80AFE12A8AC9}" type="presParOf" srcId="{EDE73F38-1C9F-496D-885B-1631B2794D08}" destId="{2C71CD8D-68F6-41C3-A2AB-BF8F6E61D385}" srcOrd="1" destOrd="0" presId="urn:microsoft.com/office/officeart/2005/8/layout/orgChart1"/>
    <dgm:cxn modelId="{5C578A00-8D72-4A93-94F7-7C3AAFFB0F6F}" type="presParOf" srcId="{EDE73F38-1C9F-496D-885B-1631B2794D08}" destId="{C3A7BF71-6530-47A2-BA52-A0666794DB6F}" srcOrd="2" destOrd="0" presId="urn:microsoft.com/office/officeart/2005/8/layout/orgChart1"/>
    <dgm:cxn modelId="{38440891-F433-4B4F-922B-E6EF68A6AA7E}" type="presParOf" srcId="{8DA6A9A3-AAE7-42C3-921F-EE940A3AD7E5}" destId="{EE4884C1-5BCB-4155-A21C-B76A8E04309B}" srcOrd="10" destOrd="0" presId="urn:microsoft.com/office/officeart/2005/8/layout/orgChart1"/>
    <dgm:cxn modelId="{E848DE98-4435-4409-9CE6-1A28A950363C}" type="presParOf" srcId="{8DA6A9A3-AAE7-42C3-921F-EE940A3AD7E5}" destId="{715F94A6-AD69-4022-A447-B3B2EE6ABBD9}" srcOrd="11" destOrd="0" presId="urn:microsoft.com/office/officeart/2005/8/layout/orgChart1"/>
    <dgm:cxn modelId="{78D4F78F-8A4D-445C-84B7-CA40AD06E51B}" type="presParOf" srcId="{715F94A6-AD69-4022-A447-B3B2EE6ABBD9}" destId="{8414A9CC-9262-4D10-B256-377C32B60376}" srcOrd="0" destOrd="0" presId="urn:microsoft.com/office/officeart/2005/8/layout/orgChart1"/>
    <dgm:cxn modelId="{3A2A652A-65BB-432D-98E0-1D85F260B017}" type="presParOf" srcId="{8414A9CC-9262-4D10-B256-377C32B60376}" destId="{20DAF6E2-F3E6-4A31-A59C-8892B907169B}" srcOrd="0" destOrd="0" presId="urn:microsoft.com/office/officeart/2005/8/layout/orgChart1"/>
    <dgm:cxn modelId="{E33973FA-5767-44E4-BB16-B31C52F73BE0}" type="presParOf" srcId="{8414A9CC-9262-4D10-B256-377C32B60376}" destId="{7DB8E013-B501-4B1D-A851-9E329085AC15}" srcOrd="1" destOrd="0" presId="urn:microsoft.com/office/officeart/2005/8/layout/orgChart1"/>
    <dgm:cxn modelId="{73E0C146-2530-4A8B-A580-A59CE9A4CFCF}" type="presParOf" srcId="{715F94A6-AD69-4022-A447-B3B2EE6ABBD9}" destId="{E31C2762-6C11-4AD5-9BD1-C62D99A2786D}" srcOrd="1" destOrd="0" presId="urn:microsoft.com/office/officeart/2005/8/layout/orgChart1"/>
    <dgm:cxn modelId="{0F119EC9-A662-4017-A5D7-F380814D709E}" type="presParOf" srcId="{715F94A6-AD69-4022-A447-B3B2EE6ABBD9}" destId="{6C461AA2-C77C-44CA-8318-DB8B16313F16}" srcOrd="2" destOrd="0" presId="urn:microsoft.com/office/officeart/2005/8/layout/orgChart1"/>
    <dgm:cxn modelId="{AC38572E-F48E-4381-94F2-8C68EE61B380}" type="presParOf" srcId="{CED2572C-9610-4FF7-AB3D-957DD3C26A2F}" destId="{5E2CC6C3-EEA7-4586-8CEB-FDF68784A3EB}" srcOrd="2" destOrd="0" presId="urn:microsoft.com/office/officeart/2005/8/layout/orgChart1"/>
    <dgm:cxn modelId="{9740F5E5-3716-4F70-B648-2FB7B460B4AF}" type="presParOf" srcId="{338789F6-6959-48BD-A2F6-991539320C7B}" destId="{86EAE2A4-DBE7-4DF8-B68C-0113E857E6A8}" srcOrd="8" destOrd="0" presId="urn:microsoft.com/office/officeart/2005/8/layout/orgChart1"/>
    <dgm:cxn modelId="{A367E72A-12B0-4902-A7BF-6380C4E67CF8}" type="presParOf" srcId="{338789F6-6959-48BD-A2F6-991539320C7B}" destId="{CA317587-F11F-463D-A8E0-B16608C8FEDF}" srcOrd="9" destOrd="0" presId="urn:microsoft.com/office/officeart/2005/8/layout/orgChart1"/>
    <dgm:cxn modelId="{9B741CDA-AB43-4B5E-B838-62CCEE9A6F6B}" type="presParOf" srcId="{CA317587-F11F-463D-A8E0-B16608C8FEDF}" destId="{94FC02D8-8CF0-464B-8F61-F499744683DA}" srcOrd="0" destOrd="0" presId="urn:microsoft.com/office/officeart/2005/8/layout/orgChart1"/>
    <dgm:cxn modelId="{7CF681E7-4597-4E8D-A4E6-B66881F0CCEE}" type="presParOf" srcId="{94FC02D8-8CF0-464B-8F61-F499744683DA}" destId="{E5171C1D-6B5C-4843-8F87-CE435C2F41E4}" srcOrd="0" destOrd="0" presId="urn:microsoft.com/office/officeart/2005/8/layout/orgChart1"/>
    <dgm:cxn modelId="{ADDF25AD-2BF4-4B13-B94E-46F23384E4B4}" type="presParOf" srcId="{94FC02D8-8CF0-464B-8F61-F499744683DA}" destId="{EDAC8C7B-61BD-43A6-BE8F-8B066CC6E767}" srcOrd="1" destOrd="0" presId="urn:microsoft.com/office/officeart/2005/8/layout/orgChart1"/>
    <dgm:cxn modelId="{7535409B-2019-4E30-BFAA-A37C4160BE6D}" type="presParOf" srcId="{CA317587-F11F-463D-A8E0-B16608C8FEDF}" destId="{72E9DF50-5382-4FA9-8C81-FAC63903BBAB}" srcOrd="1" destOrd="0" presId="urn:microsoft.com/office/officeart/2005/8/layout/orgChart1"/>
    <dgm:cxn modelId="{523E0509-27B7-4D1D-B452-C92E39ADC346}" type="presParOf" srcId="{72E9DF50-5382-4FA9-8C81-FAC63903BBAB}" destId="{34E13E9D-8764-46AE-86C4-AEB720BAE48D}" srcOrd="0" destOrd="0" presId="urn:microsoft.com/office/officeart/2005/8/layout/orgChart1"/>
    <dgm:cxn modelId="{49EA4FF6-DFAE-4834-ACA3-1C57CBF2034C}" type="presParOf" srcId="{72E9DF50-5382-4FA9-8C81-FAC63903BBAB}" destId="{A3E22A31-5D77-4C8E-889F-E50F43EC2A1F}" srcOrd="1" destOrd="0" presId="urn:microsoft.com/office/officeart/2005/8/layout/orgChart1"/>
    <dgm:cxn modelId="{1A3398B0-565D-47E6-80C6-317127A10B10}" type="presParOf" srcId="{A3E22A31-5D77-4C8E-889F-E50F43EC2A1F}" destId="{0744B9FA-340A-46B4-8182-547B17758A24}" srcOrd="0" destOrd="0" presId="urn:microsoft.com/office/officeart/2005/8/layout/orgChart1"/>
    <dgm:cxn modelId="{B0CD7F86-7537-479D-991D-904232D0285F}" type="presParOf" srcId="{0744B9FA-340A-46B4-8182-547B17758A24}" destId="{DC78F39F-1B84-4E62-8E9B-80AAD9F3ADE9}" srcOrd="0" destOrd="0" presId="urn:microsoft.com/office/officeart/2005/8/layout/orgChart1"/>
    <dgm:cxn modelId="{E9A23F4B-7BE3-400B-86D9-33A173D462B1}" type="presParOf" srcId="{0744B9FA-340A-46B4-8182-547B17758A24}" destId="{76487800-5403-4B10-AC49-BE798BC49A93}" srcOrd="1" destOrd="0" presId="urn:microsoft.com/office/officeart/2005/8/layout/orgChart1"/>
    <dgm:cxn modelId="{8B438F2A-4B88-442E-85C4-55410274FDAF}" type="presParOf" srcId="{A3E22A31-5D77-4C8E-889F-E50F43EC2A1F}" destId="{8135BE06-8C27-41EB-A8C4-D4A678AE62D0}" srcOrd="1" destOrd="0" presId="urn:microsoft.com/office/officeart/2005/8/layout/orgChart1"/>
    <dgm:cxn modelId="{1B76AC7B-504B-450A-BF66-F839FBD80BF6}" type="presParOf" srcId="{A3E22A31-5D77-4C8E-889F-E50F43EC2A1F}" destId="{E21C0D26-9D00-44C8-835D-3781BCC95FB4}" srcOrd="2" destOrd="0" presId="urn:microsoft.com/office/officeart/2005/8/layout/orgChart1"/>
    <dgm:cxn modelId="{C7D233EE-49D0-4B31-A1E1-66655BDC0710}" type="presParOf" srcId="{72E9DF50-5382-4FA9-8C81-FAC63903BBAB}" destId="{A88EF98A-BB1F-4370-BAC7-35ACD0BF2FD0}" srcOrd="2" destOrd="0" presId="urn:microsoft.com/office/officeart/2005/8/layout/orgChart1"/>
    <dgm:cxn modelId="{946F10FD-FC5A-4999-85C6-B58B705BF951}" type="presParOf" srcId="{72E9DF50-5382-4FA9-8C81-FAC63903BBAB}" destId="{6A6D7C16-6F06-4983-B19F-2493A7A99B6E}" srcOrd="3" destOrd="0" presId="urn:microsoft.com/office/officeart/2005/8/layout/orgChart1"/>
    <dgm:cxn modelId="{29AAB879-2C78-48D2-9760-C8EB8972F97D}" type="presParOf" srcId="{6A6D7C16-6F06-4983-B19F-2493A7A99B6E}" destId="{2893D192-38FB-4A56-93FE-DC8F6DC55F07}" srcOrd="0" destOrd="0" presId="urn:microsoft.com/office/officeart/2005/8/layout/orgChart1"/>
    <dgm:cxn modelId="{79988F76-9E9A-41DB-99D7-5DF2430A5681}" type="presParOf" srcId="{2893D192-38FB-4A56-93FE-DC8F6DC55F07}" destId="{99626E5C-3357-494C-B0B9-18A29FFE7F5C}" srcOrd="0" destOrd="0" presId="urn:microsoft.com/office/officeart/2005/8/layout/orgChart1"/>
    <dgm:cxn modelId="{29CBA8E0-68B4-4408-9C28-90035ABA5C65}" type="presParOf" srcId="{2893D192-38FB-4A56-93FE-DC8F6DC55F07}" destId="{674D87F2-672F-4E74-972B-83A36B3312B2}" srcOrd="1" destOrd="0" presId="urn:microsoft.com/office/officeart/2005/8/layout/orgChart1"/>
    <dgm:cxn modelId="{04FF350B-E5E8-4B59-A70C-F448DCCDAD3C}" type="presParOf" srcId="{6A6D7C16-6F06-4983-B19F-2493A7A99B6E}" destId="{039DD72E-E0F7-4084-8E63-DD20E728F81F}" srcOrd="1" destOrd="0" presId="urn:microsoft.com/office/officeart/2005/8/layout/orgChart1"/>
    <dgm:cxn modelId="{1BEA3FBB-526F-4AE6-A193-2A9BFF84F8AE}" type="presParOf" srcId="{6A6D7C16-6F06-4983-B19F-2493A7A99B6E}" destId="{BF2B1CA0-F6CC-409D-9D21-21DD38D5FBE0}" srcOrd="2" destOrd="0" presId="urn:microsoft.com/office/officeart/2005/8/layout/orgChart1"/>
    <dgm:cxn modelId="{F26EC69F-5692-46D9-B1CA-C0A03AC6FC81}" type="presParOf" srcId="{72E9DF50-5382-4FA9-8C81-FAC63903BBAB}" destId="{F77FF37D-FA6B-41E5-B521-4BC01FEBD41D}" srcOrd="4" destOrd="0" presId="urn:microsoft.com/office/officeart/2005/8/layout/orgChart1"/>
    <dgm:cxn modelId="{546D397D-BC2C-4544-B418-DE361C49F149}" type="presParOf" srcId="{72E9DF50-5382-4FA9-8C81-FAC63903BBAB}" destId="{A64BE1A8-2ED2-48D9-A77D-063521B6D02C}" srcOrd="5" destOrd="0" presId="urn:microsoft.com/office/officeart/2005/8/layout/orgChart1"/>
    <dgm:cxn modelId="{CBB2F7FD-B344-4DA5-B70A-C993CA06918F}" type="presParOf" srcId="{A64BE1A8-2ED2-48D9-A77D-063521B6D02C}" destId="{13120342-8D51-4E0D-9E9D-15EA43DFF6D5}" srcOrd="0" destOrd="0" presId="urn:microsoft.com/office/officeart/2005/8/layout/orgChart1"/>
    <dgm:cxn modelId="{F37FA94C-B9BE-45F5-A960-24C9CA449D8B}" type="presParOf" srcId="{13120342-8D51-4E0D-9E9D-15EA43DFF6D5}" destId="{B300C5F8-0816-48A4-855E-1D1702B489B6}" srcOrd="0" destOrd="0" presId="urn:microsoft.com/office/officeart/2005/8/layout/orgChart1"/>
    <dgm:cxn modelId="{F9B49F0C-DC2C-47A2-8A36-5B2BFD4A779E}" type="presParOf" srcId="{13120342-8D51-4E0D-9E9D-15EA43DFF6D5}" destId="{2A832009-786B-4562-B32C-63B3DAB2C0AA}" srcOrd="1" destOrd="0" presId="urn:microsoft.com/office/officeart/2005/8/layout/orgChart1"/>
    <dgm:cxn modelId="{5CD375AD-479C-4FF6-8EB6-C5C9C8E8AFB5}" type="presParOf" srcId="{A64BE1A8-2ED2-48D9-A77D-063521B6D02C}" destId="{AE667189-E1BA-428C-BAC0-3DE001CE3E9B}" srcOrd="1" destOrd="0" presId="urn:microsoft.com/office/officeart/2005/8/layout/orgChart1"/>
    <dgm:cxn modelId="{2A00BF7E-3150-436C-94AF-84F573359BD3}" type="presParOf" srcId="{A64BE1A8-2ED2-48D9-A77D-063521B6D02C}" destId="{9F1859E5-75B6-4242-8C29-E10BC76A4E50}" srcOrd="2" destOrd="0" presId="urn:microsoft.com/office/officeart/2005/8/layout/orgChart1"/>
    <dgm:cxn modelId="{EB4CA6C2-A407-41AD-BCF8-878748DD2887}" type="presParOf" srcId="{72E9DF50-5382-4FA9-8C81-FAC63903BBAB}" destId="{A57ED955-9868-4AAB-A58F-4C271579DFDF}" srcOrd="6" destOrd="0" presId="urn:microsoft.com/office/officeart/2005/8/layout/orgChart1"/>
    <dgm:cxn modelId="{CAD5AAD1-8CC5-450E-9549-BAF7CD987B96}" type="presParOf" srcId="{72E9DF50-5382-4FA9-8C81-FAC63903BBAB}" destId="{0F6094CF-18E8-44DD-96FE-18B35DCE6F36}" srcOrd="7" destOrd="0" presId="urn:microsoft.com/office/officeart/2005/8/layout/orgChart1"/>
    <dgm:cxn modelId="{3B735FA9-76DF-42D6-AAB4-5E75B4063A46}" type="presParOf" srcId="{0F6094CF-18E8-44DD-96FE-18B35DCE6F36}" destId="{5B6FF1C9-8E48-4BB7-A184-DA80FF41676B}" srcOrd="0" destOrd="0" presId="urn:microsoft.com/office/officeart/2005/8/layout/orgChart1"/>
    <dgm:cxn modelId="{56D3AF4B-5A10-4C13-BB24-288E4361C536}" type="presParOf" srcId="{5B6FF1C9-8E48-4BB7-A184-DA80FF41676B}" destId="{76D79EFB-9310-4316-86CD-67A98D7158FC}" srcOrd="0" destOrd="0" presId="urn:microsoft.com/office/officeart/2005/8/layout/orgChart1"/>
    <dgm:cxn modelId="{504EE8EB-3A1D-46BF-9B95-E6D43B040E5E}" type="presParOf" srcId="{5B6FF1C9-8E48-4BB7-A184-DA80FF41676B}" destId="{17A3EFCD-14AB-4A31-AD58-9640BBB5D5B5}" srcOrd="1" destOrd="0" presId="urn:microsoft.com/office/officeart/2005/8/layout/orgChart1"/>
    <dgm:cxn modelId="{6D305D58-6AB2-4458-959B-18D77C4D4AD1}" type="presParOf" srcId="{0F6094CF-18E8-44DD-96FE-18B35DCE6F36}" destId="{99C982CC-6FBF-4203-B015-2B386464CA7A}" srcOrd="1" destOrd="0" presId="urn:microsoft.com/office/officeart/2005/8/layout/orgChart1"/>
    <dgm:cxn modelId="{0E808758-56CD-4675-A8A2-7F40EDAC723D}" type="presParOf" srcId="{0F6094CF-18E8-44DD-96FE-18B35DCE6F36}" destId="{414FA501-9267-4290-9587-EA35F655A564}" srcOrd="2" destOrd="0" presId="urn:microsoft.com/office/officeart/2005/8/layout/orgChart1"/>
    <dgm:cxn modelId="{B39B5824-5C71-4FD1-A2CC-6B9A05F31D14}" type="presParOf" srcId="{CA317587-F11F-463D-A8E0-B16608C8FEDF}" destId="{A2A203A2-87F9-440C-8C89-F019EE52F449}" srcOrd="2" destOrd="0" presId="urn:microsoft.com/office/officeart/2005/8/layout/orgChart1"/>
    <dgm:cxn modelId="{245B57F7-BD3B-4A18-B404-9E4681DCE3C6}" type="presParOf" srcId="{338789F6-6959-48BD-A2F6-991539320C7B}" destId="{F87625E6-1434-4779-8AF5-B4AEECF677EC}" srcOrd="10" destOrd="0" presId="urn:microsoft.com/office/officeart/2005/8/layout/orgChart1"/>
    <dgm:cxn modelId="{6EF6A4BB-8FF8-4A0C-9EED-50ADA323979A}" type="presParOf" srcId="{338789F6-6959-48BD-A2F6-991539320C7B}" destId="{6C35F988-5EE0-456C-950D-2E05C2199A42}" srcOrd="11" destOrd="0" presId="urn:microsoft.com/office/officeart/2005/8/layout/orgChart1"/>
    <dgm:cxn modelId="{0648D3B2-EA59-4C15-BAAD-AE59713F1F98}" type="presParOf" srcId="{6C35F988-5EE0-456C-950D-2E05C2199A42}" destId="{F843B4B7-559E-4087-B403-B91D8B741BD0}" srcOrd="0" destOrd="0" presId="urn:microsoft.com/office/officeart/2005/8/layout/orgChart1"/>
    <dgm:cxn modelId="{5847C043-7131-4A9A-A933-A51D2AB7E7FC}" type="presParOf" srcId="{F843B4B7-559E-4087-B403-B91D8B741BD0}" destId="{41E3CB09-7C5B-424C-8CED-FFBFAFD12CD3}" srcOrd="0" destOrd="0" presId="urn:microsoft.com/office/officeart/2005/8/layout/orgChart1"/>
    <dgm:cxn modelId="{A6F1E353-9EEF-413F-9FF7-4B404C9C152C}" type="presParOf" srcId="{F843B4B7-559E-4087-B403-B91D8B741BD0}" destId="{6FC557B2-E581-4821-88FE-AA57401D3157}" srcOrd="1" destOrd="0" presId="urn:microsoft.com/office/officeart/2005/8/layout/orgChart1"/>
    <dgm:cxn modelId="{40D180DD-B59C-4B8C-857D-D086B5AB9D71}" type="presParOf" srcId="{6C35F988-5EE0-456C-950D-2E05C2199A42}" destId="{C375E36F-FE90-4C5D-B12D-32AA158F7332}" srcOrd="1" destOrd="0" presId="urn:microsoft.com/office/officeart/2005/8/layout/orgChart1"/>
    <dgm:cxn modelId="{0DD5608E-5A9C-4751-84BC-33E521CC3D7B}" type="presParOf" srcId="{6C35F988-5EE0-456C-950D-2E05C2199A42}" destId="{F874ABBD-EB85-49E5-A24B-45C562144E7B}" srcOrd="2" destOrd="0" presId="urn:microsoft.com/office/officeart/2005/8/layout/orgChart1"/>
    <dgm:cxn modelId="{AA78F350-FED3-459C-AEE3-5CED82B76A1D}" type="presParOf" srcId="{338789F6-6959-48BD-A2F6-991539320C7B}" destId="{2B42CBFA-CC23-487C-9241-2A54FB45E288}" srcOrd="12" destOrd="0" presId="urn:microsoft.com/office/officeart/2005/8/layout/orgChart1"/>
    <dgm:cxn modelId="{A9CFB8E7-C8A2-4B75-9F77-C239B183591F}" type="presParOf" srcId="{338789F6-6959-48BD-A2F6-991539320C7B}" destId="{F367CEFD-30DB-488B-9825-F2E95DF8AE53}" srcOrd="13" destOrd="0" presId="urn:microsoft.com/office/officeart/2005/8/layout/orgChart1"/>
    <dgm:cxn modelId="{AF60BC00-318F-4B43-81CF-B4EF452C2777}" type="presParOf" srcId="{F367CEFD-30DB-488B-9825-F2E95DF8AE53}" destId="{9A22A03A-5295-4473-84C0-A5112169E92B}" srcOrd="0" destOrd="0" presId="urn:microsoft.com/office/officeart/2005/8/layout/orgChart1"/>
    <dgm:cxn modelId="{129C610B-F70A-45C0-9EE0-94F527B218DD}" type="presParOf" srcId="{9A22A03A-5295-4473-84C0-A5112169E92B}" destId="{F6370796-D31E-4259-B579-1FC36EA68C4E}" srcOrd="0" destOrd="0" presId="urn:microsoft.com/office/officeart/2005/8/layout/orgChart1"/>
    <dgm:cxn modelId="{16138870-42F7-4E9C-8EE4-58C97DFCEFA6}" type="presParOf" srcId="{9A22A03A-5295-4473-84C0-A5112169E92B}" destId="{107F61A7-5348-44DF-9A0C-C26E4BDC05CA}" srcOrd="1" destOrd="0" presId="urn:microsoft.com/office/officeart/2005/8/layout/orgChart1"/>
    <dgm:cxn modelId="{09C2D100-8B4A-474A-A893-C34C11FB97BE}" type="presParOf" srcId="{F367CEFD-30DB-488B-9825-F2E95DF8AE53}" destId="{0D4A6776-E89B-403F-91F8-667E703A8DF6}" srcOrd="1" destOrd="0" presId="urn:microsoft.com/office/officeart/2005/8/layout/orgChart1"/>
    <dgm:cxn modelId="{30FF9FA3-CB9E-4F1A-9F18-4685C1CF05B6}" type="presParOf" srcId="{F367CEFD-30DB-488B-9825-F2E95DF8AE53}" destId="{2BE5E2C7-6BD1-428A-BD80-8D494FB00B4E}" srcOrd="2" destOrd="0" presId="urn:microsoft.com/office/officeart/2005/8/layout/orgChart1"/>
    <dgm:cxn modelId="{0D589CA1-E4BF-4B2A-BF33-22AE17F66765}" type="presParOf" srcId="{9368EC5E-4782-4C91-A8CA-CB454B43FE5C}" destId="{6A8B5F35-13BC-4F3D-A3D1-F5676083A3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A0753-4ED8-43B9-A3FE-458AAD6EE1A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zh-TW" altLang="en-US"/>
        </a:p>
      </dgm:t>
    </dgm:pt>
    <dgm:pt modelId="{E4B285C2-9317-428F-8394-989ADB9C9413}">
      <dgm:prSet phldrT="[文字]" custT="1"/>
      <dgm:spPr/>
      <dgm:t>
        <a:bodyPr/>
        <a:lstStyle/>
        <a:p>
          <a:r>
            <a:rPr lang="zh-TW" altLang="en-US" sz="1200" dirty="0">
              <a:latin typeface="微軟正黑體" panose="020B0604030504040204" pitchFamily="34" charset="-120"/>
              <a:ea typeface="微軟正黑體" panose="020B0604030504040204" pitchFamily="34" charset="-120"/>
            </a:rPr>
            <a:t>首頁</a:t>
          </a:r>
        </a:p>
      </dgm:t>
    </dgm:pt>
    <dgm:pt modelId="{C3C16BE5-E964-4EE1-9AAC-88514F8A5DC4}" type="parTrans" cxnId="{D07C654F-E4AC-4438-ABD0-5560467F350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C0504BE-943C-4343-9758-6DB9EA65DBD1}" type="sibTrans" cxnId="{D07C654F-E4AC-4438-ABD0-5560467F350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95CECEF6-DF8E-442A-8880-8E647C14E636}">
      <dgm:prSet phldrT="[文字]" custT="1"/>
      <dgm:spPr/>
      <dgm:t>
        <a:bodyPr/>
        <a:lstStyle/>
        <a:p>
          <a:r>
            <a:rPr lang="zh-TW" altLang="en-US" sz="1200" dirty="0">
              <a:latin typeface="微軟正黑體" panose="020B0604030504040204" pitchFamily="34" charset="-120"/>
              <a:ea typeface="微軟正黑體" panose="020B0604030504040204" pitchFamily="34" charset="-120"/>
            </a:rPr>
            <a:t>搜尋</a:t>
          </a:r>
        </a:p>
      </dgm:t>
    </dgm:pt>
    <dgm:pt modelId="{AB4125E4-5ED4-4DF6-82CA-65D4849B5828}" type="parTrans" cxnId="{98291068-717D-4F49-9F33-6EEC3656457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E7AB0C09-2970-435D-8F1D-CCC908299F5B}" type="sibTrans" cxnId="{98291068-717D-4F49-9F33-6EEC36564577}">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6AD8924B-1DF2-4D9B-9084-E95D3202EAC0}">
      <dgm:prSet phldrT="[文字]" custT="1"/>
      <dgm:spPr/>
      <dgm:t>
        <a:bodyPr/>
        <a:lstStyle/>
        <a:p>
          <a:r>
            <a:rPr lang="en-US" altLang="zh-TW" sz="1200" dirty="0">
              <a:latin typeface="微軟正黑體" panose="020B0604030504040204" pitchFamily="34" charset="-120"/>
              <a:ea typeface="微軟正黑體" panose="020B0604030504040204" pitchFamily="34" charset="-120"/>
            </a:rPr>
            <a:t>B100</a:t>
          </a:r>
          <a:r>
            <a:rPr lang="zh-TW" altLang="en-US" sz="1200" dirty="0">
              <a:latin typeface="微軟正黑體" panose="020B0604030504040204" pitchFamily="34" charset="-120"/>
              <a:ea typeface="微軟正黑體" panose="020B0604030504040204" pitchFamily="34" charset="-120"/>
            </a:rPr>
            <a:t>分類導覽</a:t>
          </a:r>
        </a:p>
      </dgm:t>
    </dgm:pt>
    <dgm:pt modelId="{04CC5E61-7833-4BC9-91E1-F67306AAFBA4}" type="parTrans" cxnId="{DFB20EE0-451B-489C-98F6-3B65BE2940FD}">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A9A03509-608C-46F1-A36C-2B1FCD70A2D0}" type="sibTrans" cxnId="{DFB20EE0-451B-489C-98F6-3B65BE2940FD}">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E747209-2565-47F8-9D9F-4AC91F0C8070}">
      <dgm:prSet phldrT="[文字]" custT="1"/>
      <dgm:spPr/>
      <dgm:t>
        <a:bodyPr/>
        <a:lstStyle/>
        <a:p>
          <a:r>
            <a:rPr lang="en-US" altLang="zh-TW" sz="1200" dirty="0">
              <a:latin typeface="微軟正黑體" panose="020B0604030504040204" pitchFamily="34" charset="-120"/>
              <a:ea typeface="微軟正黑體" panose="020B0604030504040204" pitchFamily="34" charset="-120"/>
            </a:rPr>
            <a:t>C100</a:t>
          </a:r>
          <a:r>
            <a:rPr lang="zh-TW" sz="1200" dirty="0"/>
            <a:t>新聞傳播及活動消息管理</a:t>
          </a:r>
          <a:endParaRPr lang="zh-TW" altLang="en-US" sz="1200" dirty="0">
            <a:latin typeface="微軟正黑體" panose="020B0604030504040204" pitchFamily="34" charset="-120"/>
            <a:ea typeface="微軟正黑體" panose="020B0604030504040204" pitchFamily="34" charset="-120"/>
          </a:endParaRPr>
        </a:p>
      </dgm:t>
    </dgm:pt>
    <dgm:pt modelId="{D14E1FC3-877A-4505-89B9-64750537923D}" type="parTrans" cxnId="{7A2543C8-DABC-4198-9F4D-AAEA8D84DAB9}">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D2AEF39-E9FB-4D5D-8451-E68C1A6CFE74}" type="sibTrans" cxnId="{7A2543C8-DABC-4198-9F4D-AAEA8D84DAB9}">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2FE80F4B-698A-499E-B7B8-CDF007A103CF}">
      <dgm:prSet phldrT="[文字]" custT="1"/>
      <dgm:spPr/>
      <dgm:t>
        <a:bodyPr/>
        <a:lstStyle/>
        <a:p>
          <a:r>
            <a:rPr lang="en-US" altLang="zh-TW" sz="1200" dirty="0">
              <a:latin typeface="微軟正黑體" panose="020B0604030504040204" pitchFamily="34" charset="-120"/>
              <a:ea typeface="微軟正黑體" panose="020B0604030504040204" pitchFamily="34" charset="-120"/>
            </a:rPr>
            <a:t>A200</a:t>
          </a:r>
          <a:r>
            <a:rPr lang="zh-TW" altLang="en-US" sz="1200" dirty="0">
              <a:latin typeface="微軟正黑體" panose="020B0604030504040204" pitchFamily="34" charset="-120"/>
              <a:ea typeface="微軟正黑體" panose="020B0604030504040204" pitchFamily="34" charset="-120"/>
            </a:rPr>
            <a:t>進階搜尋</a:t>
          </a:r>
        </a:p>
      </dgm:t>
    </dgm:pt>
    <dgm:pt modelId="{88008147-8852-4807-BAC1-C1305D34C4E2}" type="parTrans" cxnId="{3963DDD1-9C76-45D5-A9A7-7ED68289B885}">
      <dgm:prSet/>
      <dgm:spPr/>
      <dgm:t>
        <a:bodyPr/>
        <a:lstStyle/>
        <a:p>
          <a:endParaRPr lang="zh-TW" altLang="en-US"/>
        </a:p>
      </dgm:t>
    </dgm:pt>
    <dgm:pt modelId="{ACB9BEB2-C9A3-40D6-849B-A4F1976C031E}" type="sibTrans" cxnId="{3963DDD1-9C76-45D5-A9A7-7ED68289B885}">
      <dgm:prSet/>
      <dgm:spPr/>
      <dgm:t>
        <a:bodyPr/>
        <a:lstStyle/>
        <a:p>
          <a:endParaRPr lang="zh-TW" altLang="en-US"/>
        </a:p>
      </dgm:t>
    </dgm:pt>
    <dgm:pt modelId="{3C2FEB3B-68EB-401F-A34F-9A68964BFBD8}">
      <dgm:prSet phldrT="[文字]" custT="1"/>
      <dgm:spPr/>
      <dgm:t>
        <a:bodyPr/>
        <a:lstStyle/>
        <a:p>
          <a:r>
            <a:rPr lang="en-US" altLang="zh-TW" sz="1200" dirty="0">
              <a:latin typeface="微軟正黑體" panose="020B0604030504040204" pitchFamily="34" charset="-120"/>
              <a:ea typeface="微軟正黑體" panose="020B0604030504040204" pitchFamily="34" charset="-120"/>
            </a:rPr>
            <a:t>D100</a:t>
          </a:r>
          <a:r>
            <a:rPr lang="zh-TW" altLang="en-US" sz="1200" dirty="0">
              <a:latin typeface="微軟正黑體" panose="020B0604030504040204" pitchFamily="34" charset="-120"/>
              <a:ea typeface="微軟正黑體" panose="020B0604030504040204" pitchFamily="34" charset="-120"/>
            </a:rPr>
            <a:t>詮釋資料管理</a:t>
          </a:r>
        </a:p>
      </dgm:t>
    </dgm:pt>
    <dgm:pt modelId="{640DC6D5-9181-4660-803F-1BB2B10F1F5A}" type="parTrans" cxnId="{C005F749-6318-4C67-A03E-BEAAFB0FFD6D}">
      <dgm:prSet/>
      <dgm:spPr/>
      <dgm:t>
        <a:bodyPr/>
        <a:lstStyle/>
        <a:p>
          <a:endParaRPr lang="zh-TW" altLang="en-US"/>
        </a:p>
      </dgm:t>
    </dgm:pt>
    <dgm:pt modelId="{584717AE-82F7-4227-BC92-55FB80C08E4B}" type="sibTrans" cxnId="{C005F749-6318-4C67-A03E-BEAAFB0FFD6D}">
      <dgm:prSet/>
      <dgm:spPr/>
      <dgm:t>
        <a:bodyPr/>
        <a:lstStyle/>
        <a:p>
          <a:endParaRPr lang="zh-TW" altLang="en-US"/>
        </a:p>
      </dgm:t>
    </dgm:pt>
    <dgm:pt modelId="{966B0B8B-B709-4870-BCFC-1EAF351778BF}">
      <dgm:prSet phldrT="[文字]" custT="1"/>
      <dgm:spPr/>
      <dgm:t>
        <a:bodyPr/>
        <a:lstStyle/>
        <a:p>
          <a:r>
            <a:rPr lang="zh-TW" altLang="en-US" sz="1200" dirty="0">
              <a:latin typeface="微軟正黑體" panose="020B0604030504040204" pitchFamily="34" charset="-120"/>
              <a:ea typeface="微軟正黑體" panose="020B0604030504040204" pitchFamily="34" charset="-120"/>
            </a:rPr>
            <a:t>外網切換</a:t>
          </a:r>
        </a:p>
      </dgm:t>
    </dgm:pt>
    <dgm:pt modelId="{E3CF732E-92EE-4BDA-9254-A845E3B60966}" type="parTrans" cxnId="{6981CCD3-B566-432C-90E6-067BB03B850E}">
      <dgm:prSet/>
      <dgm:spPr/>
      <dgm:t>
        <a:bodyPr/>
        <a:lstStyle/>
        <a:p>
          <a:endParaRPr lang="zh-TW" altLang="en-US"/>
        </a:p>
      </dgm:t>
    </dgm:pt>
    <dgm:pt modelId="{A95FD0F7-BD35-477D-AA4B-01674462AFDA}" type="sibTrans" cxnId="{6981CCD3-B566-432C-90E6-067BB03B850E}">
      <dgm:prSet/>
      <dgm:spPr/>
      <dgm:t>
        <a:bodyPr/>
        <a:lstStyle/>
        <a:p>
          <a:endParaRPr lang="zh-TW" altLang="en-US"/>
        </a:p>
      </dgm:t>
    </dgm:pt>
    <dgm:pt modelId="{28027578-083B-45B6-8E5F-3C9EBBDC479D}">
      <dgm:prSet phldrT="[文字]" custT="1"/>
      <dgm:spPr/>
      <dgm:t>
        <a:bodyPr/>
        <a:lstStyle/>
        <a:p>
          <a:r>
            <a:rPr lang="en-US" altLang="zh-TW" sz="1200" dirty="0">
              <a:latin typeface="微軟正黑體" panose="020B0604030504040204" pitchFamily="34" charset="-120"/>
              <a:ea typeface="微軟正黑體" panose="020B0604030504040204" pitchFamily="34" charset="-120"/>
            </a:rPr>
            <a:t>A100</a:t>
          </a:r>
          <a:r>
            <a:rPr lang="zh-TW" altLang="en-US" sz="1200" dirty="0">
              <a:latin typeface="微軟正黑體" panose="020B0604030504040204" pitchFamily="34" charset="-120"/>
              <a:ea typeface="微軟正黑體" panose="020B0604030504040204" pitchFamily="34" charset="-120"/>
            </a:rPr>
            <a:t>關鍵字搜尋</a:t>
          </a:r>
        </a:p>
      </dgm:t>
    </dgm:pt>
    <dgm:pt modelId="{1A051E83-B9A3-452B-9DAD-E18F23DB25DE}" type="parTrans" cxnId="{1EDA216F-FBB1-4CEF-A90A-07278AC844AA}">
      <dgm:prSet/>
      <dgm:spPr/>
      <dgm:t>
        <a:bodyPr/>
        <a:lstStyle/>
        <a:p>
          <a:endParaRPr lang="zh-TW" altLang="en-US"/>
        </a:p>
      </dgm:t>
    </dgm:pt>
    <dgm:pt modelId="{2BC23543-14DB-409B-A252-7CCC0A14111D}" type="sibTrans" cxnId="{1EDA216F-FBB1-4CEF-A90A-07278AC844AA}">
      <dgm:prSet/>
      <dgm:spPr/>
      <dgm:t>
        <a:bodyPr/>
        <a:lstStyle/>
        <a:p>
          <a:endParaRPr lang="zh-TW" altLang="en-US"/>
        </a:p>
      </dgm:t>
    </dgm:pt>
    <dgm:pt modelId="{4ECC190B-5CB0-4608-AE0E-EEC59BBC822B}">
      <dgm:prSet phldrT="[文字]" custT="1"/>
      <dgm:spPr/>
      <dgm:t>
        <a:bodyPr/>
        <a:lstStyle/>
        <a:p>
          <a:r>
            <a:rPr lang="zh-TW" altLang="en-US" sz="1200" dirty="0">
              <a:latin typeface="微軟正黑體" panose="020B0604030504040204" pitchFamily="34" charset="-120"/>
              <a:ea typeface="微軟正黑體" panose="020B0604030504040204" pitchFamily="34" charset="-120"/>
            </a:rPr>
            <a:t>系統管理</a:t>
          </a:r>
        </a:p>
      </dgm:t>
    </dgm:pt>
    <dgm:pt modelId="{CABAA3D5-AB3D-4E0E-95C8-CADCE10B1036}" type="parTrans" cxnId="{097E30BC-16DB-470C-B8F8-DF195646727F}">
      <dgm:prSet/>
      <dgm:spPr/>
      <dgm:t>
        <a:bodyPr/>
        <a:lstStyle/>
        <a:p>
          <a:endParaRPr lang="zh-TW" altLang="en-US"/>
        </a:p>
      </dgm:t>
    </dgm:pt>
    <dgm:pt modelId="{C34974AC-3E8F-4B9B-B89C-2FF74F812E09}" type="sibTrans" cxnId="{097E30BC-16DB-470C-B8F8-DF195646727F}">
      <dgm:prSet/>
      <dgm:spPr/>
      <dgm:t>
        <a:bodyPr/>
        <a:lstStyle/>
        <a:p>
          <a:endParaRPr lang="zh-TW" altLang="en-US"/>
        </a:p>
      </dgm:t>
    </dgm:pt>
    <dgm:pt modelId="{9F7FC033-9BC5-4948-A791-E86D63B0DBB3}">
      <dgm:prSet phldrT="[文字]" custT="1"/>
      <dgm:spPr/>
      <dgm:t>
        <a:bodyPr/>
        <a:lstStyle/>
        <a:p>
          <a:r>
            <a:rPr lang="en-US" altLang="zh-TW" sz="1200" dirty="0">
              <a:latin typeface="微軟正黑體" panose="020B0604030504040204" pitchFamily="34" charset="-120"/>
              <a:ea typeface="微軟正黑體" panose="020B0604030504040204" pitchFamily="34" charset="-120"/>
            </a:rPr>
            <a:t>E100</a:t>
          </a:r>
          <a:r>
            <a:rPr lang="zh-TW" altLang="en-US" sz="1200" dirty="0">
              <a:latin typeface="微軟正黑體" panose="020B0604030504040204" pitchFamily="34" charset="-120"/>
              <a:ea typeface="微軟正黑體" panose="020B0604030504040204" pitchFamily="34" charset="-120"/>
            </a:rPr>
            <a:t>帳號管理</a:t>
          </a:r>
        </a:p>
      </dgm:t>
    </dgm:pt>
    <dgm:pt modelId="{DFF4E2D3-8057-4912-AF9A-9EFF1B2EDFC3}" type="parTrans" cxnId="{53CB4688-A945-43BF-8015-4DC14B457276}">
      <dgm:prSet/>
      <dgm:spPr/>
      <dgm:t>
        <a:bodyPr/>
        <a:lstStyle/>
        <a:p>
          <a:endParaRPr lang="zh-TW" altLang="en-US"/>
        </a:p>
      </dgm:t>
    </dgm:pt>
    <dgm:pt modelId="{A6FC6EB7-3216-4493-BE13-34E138396FC0}" type="sibTrans" cxnId="{53CB4688-A945-43BF-8015-4DC14B457276}">
      <dgm:prSet/>
      <dgm:spPr/>
      <dgm:t>
        <a:bodyPr/>
        <a:lstStyle/>
        <a:p>
          <a:endParaRPr lang="zh-TW" altLang="en-US"/>
        </a:p>
      </dgm:t>
    </dgm:pt>
    <dgm:pt modelId="{A4BDAA28-FD60-4603-9E96-C5BD04656D7A}">
      <dgm:prSet phldrT="[文字]" custT="1"/>
      <dgm:spPr/>
      <dgm:t>
        <a:bodyPr/>
        <a:lstStyle/>
        <a:p>
          <a:r>
            <a:rPr lang="en-US" altLang="zh-TW" sz="1200" dirty="0">
              <a:latin typeface="微軟正黑體" panose="020B0604030504040204" pitchFamily="34" charset="-120"/>
              <a:ea typeface="微軟正黑體" panose="020B0604030504040204" pitchFamily="34" charset="-120"/>
            </a:rPr>
            <a:t>E200</a:t>
          </a:r>
          <a:r>
            <a:rPr lang="zh-TW" altLang="en-US" sz="1200" dirty="0">
              <a:latin typeface="微軟正黑體" panose="020B0604030504040204" pitchFamily="34" charset="-120"/>
              <a:ea typeface="微軟正黑體" panose="020B0604030504040204" pitchFamily="34" charset="-120"/>
            </a:rPr>
            <a:t>權限管理</a:t>
          </a:r>
        </a:p>
      </dgm:t>
    </dgm:pt>
    <dgm:pt modelId="{92753E4D-8D0B-43B1-9D30-40A3BAFF0C51}" type="parTrans" cxnId="{97DA96D8-3DF5-4A19-9B70-B8CB0DD568E7}">
      <dgm:prSet/>
      <dgm:spPr/>
      <dgm:t>
        <a:bodyPr/>
        <a:lstStyle/>
        <a:p>
          <a:endParaRPr lang="zh-TW" altLang="en-US"/>
        </a:p>
      </dgm:t>
    </dgm:pt>
    <dgm:pt modelId="{AC4E5F67-5BE8-4659-85A3-06A10D8DD0ED}" type="sibTrans" cxnId="{97DA96D8-3DF5-4A19-9B70-B8CB0DD568E7}">
      <dgm:prSet/>
      <dgm:spPr/>
      <dgm:t>
        <a:bodyPr/>
        <a:lstStyle/>
        <a:p>
          <a:endParaRPr lang="zh-TW" altLang="en-US"/>
        </a:p>
      </dgm:t>
    </dgm:pt>
    <dgm:pt modelId="{3D5386B2-E834-4D05-9D6F-C38393C863AD}">
      <dgm:prSet phldrT="[文字]" custT="1"/>
      <dgm:spPr/>
      <dgm:t>
        <a:bodyPr/>
        <a:lstStyle/>
        <a:p>
          <a:r>
            <a:rPr lang="en-US" altLang="zh-TW" sz="1200" dirty="0">
              <a:latin typeface="微軟正黑體" panose="020B0604030504040204" pitchFamily="34" charset="-120"/>
              <a:ea typeface="微軟正黑體" panose="020B0604030504040204" pitchFamily="34" charset="-120"/>
            </a:rPr>
            <a:t>E300</a:t>
          </a:r>
          <a:r>
            <a:rPr lang="zh-TW" altLang="en-US" sz="1200" dirty="0">
              <a:latin typeface="微軟正黑體" panose="020B0604030504040204" pitchFamily="34" charset="-120"/>
              <a:ea typeface="微軟正黑體" panose="020B0604030504040204" pitchFamily="34" charset="-120"/>
            </a:rPr>
            <a:t>系統紀錄</a:t>
          </a:r>
        </a:p>
      </dgm:t>
    </dgm:pt>
    <dgm:pt modelId="{925D0B04-BECC-476B-84BA-07A64BB84B58}" type="parTrans" cxnId="{EBA0024E-4BD2-45FE-8159-6858A81984AC}">
      <dgm:prSet/>
      <dgm:spPr/>
      <dgm:t>
        <a:bodyPr/>
        <a:lstStyle/>
        <a:p>
          <a:endParaRPr lang="zh-TW" altLang="en-US"/>
        </a:p>
      </dgm:t>
    </dgm:pt>
    <dgm:pt modelId="{5CFF0285-741C-41C9-AC01-A17999BAF0BA}" type="sibTrans" cxnId="{EBA0024E-4BD2-45FE-8159-6858A81984AC}">
      <dgm:prSet/>
      <dgm:spPr/>
      <dgm:t>
        <a:bodyPr/>
        <a:lstStyle/>
        <a:p>
          <a:endParaRPr lang="zh-TW" altLang="en-US"/>
        </a:p>
      </dgm:t>
    </dgm:pt>
    <dgm:pt modelId="{329537C7-5981-4A58-A784-F94F51E7E9E7}">
      <dgm:prSet phldrT="[文字]" custT="1"/>
      <dgm:spPr/>
      <dgm:t>
        <a:bodyPr/>
        <a:lstStyle/>
        <a:p>
          <a:r>
            <a:rPr lang="en-US" altLang="zh-TW" sz="1200" dirty="0">
              <a:latin typeface="微軟正黑體" panose="020B0604030504040204" pitchFamily="34" charset="-120"/>
              <a:ea typeface="微軟正黑體" panose="020B0604030504040204" pitchFamily="34" charset="-120"/>
            </a:rPr>
            <a:t>L100</a:t>
          </a:r>
          <a:r>
            <a:rPr lang="zh-TW" altLang="en-US" sz="1200" dirty="0">
              <a:latin typeface="微軟正黑體" panose="020B0604030504040204" pitchFamily="34" charset="-120"/>
              <a:ea typeface="微軟正黑體" panose="020B0604030504040204" pitchFamily="34" charset="-120"/>
            </a:rPr>
            <a:t>帳號登入</a:t>
          </a:r>
        </a:p>
      </dgm:t>
    </dgm:pt>
    <dgm:pt modelId="{0420F485-1E82-45C2-B4FC-C708D0B2387C}" type="parTrans" cxnId="{465C9A74-17BF-495D-879B-0DCC9FA2E0C4}">
      <dgm:prSet/>
      <dgm:spPr/>
      <dgm:t>
        <a:bodyPr/>
        <a:lstStyle/>
        <a:p>
          <a:endParaRPr lang="zh-TW" altLang="en-US"/>
        </a:p>
      </dgm:t>
    </dgm:pt>
    <dgm:pt modelId="{3D7DE383-2904-49A3-8025-983C9FDEDE7E}" type="sibTrans" cxnId="{465C9A74-17BF-495D-879B-0DCC9FA2E0C4}">
      <dgm:prSet/>
      <dgm:spPr/>
      <dgm:t>
        <a:bodyPr/>
        <a:lstStyle/>
        <a:p>
          <a:endParaRPr lang="zh-TW" altLang="en-US"/>
        </a:p>
      </dgm:t>
    </dgm:pt>
    <dgm:pt modelId="{87A97637-B902-402C-B0F3-50527052CBA0}" type="pres">
      <dgm:prSet presAssocID="{BE5A0753-4ED8-43B9-A3FE-458AAD6EE1AB}" presName="hierChild1" presStyleCnt="0">
        <dgm:presLayoutVars>
          <dgm:orgChart val="1"/>
          <dgm:chPref val="1"/>
          <dgm:dir/>
          <dgm:animOne val="branch"/>
          <dgm:animLvl val="lvl"/>
          <dgm:resizeHandles/>
        </dgm:presLayoutVars>
      </dgm:prSet>
      <dgm:spPr/>
    </dgm:pt>
    <dgm:pt modelId="{9368EC5E-4782-4C91-A8CA-CB454B43FE5C}" type="pres">
      <dgm:prSet presAssocID="{E4B285C2-9317-428F-8394-989ADB9C9413}" presName="hierRoot1" presStyleCnt="0">
        <dgm:presLayoutVars>
          <dgm:hierBranch val="init"/>
        </dgm:presLayoutVars>
      </dgm:prSet>
      <dgm:spPr/>
    </dgm:pt>
    <dgm:pt modelId="{C6ABFC69-772B-4F69-830C-16DD3CD4896A}" type="pres">
      <dgm:prSet presAssocID="{E4B285C2-9317-428F-8394-989ADB9C9413}" presName="rootComposite1" presStyleCnt="0"/>
      <dgm:spPr/>
    </dgm:pt>
    <dgm:pt modelId="{E5CFC46F-5B75-4865-A132-49D974AADB73}" type="pres">
      <dgm:prSet presAssocID="{E4B285C2-9317-428F-8394-989ADB9C9413}" presName="rootText1" presStyleLbl="node0" presStyleIdx="0" presStyleCnt="1">
        <dgm:presLayoutVars>
          <dgm:chPref val="3"/>
        </dgm:presLayoutVars>
      </dgm:prSet>
      <dgm:spPr/>
    </dgm:pt>
    <dgm:pt modelId="{D6591867-EB5A-45A4-8A94-58196F3FA54E}" type="pres">
      <dgm:prSet presAssocID="{E4B285C2-9317-428F-8394-989ADB9C9413}" presName="rootConnector1" presStyleLbl="node1" presStyleIdx="0" presStyleCnt="0"/>
      <dgm:spPr/>
    </dgm:pt>
    <dgm:pt modelId="{338789F6-6959-48BD-A2F6-991539320C7B}" type="pres">
      <dgm:prSet presAssocID="{E4B285C2-9317-428F-8394-989ADB9C9413}" presName="hierChild2" presStyleCnt="0"/>
      <dgm:spPr/>
    </dgm:pt>
    <dgm:pt modelId="{CB6D931E-2709-45FF-91BA-021BAEC54DFB}" type="pres">
      <dgm:prSet presAssocID="{0420F485-1E82-45C2-B4FC-C708D0B2387C}" presName="Name37" presStyleLbl="parChTrans1D2" presStyleIdx="0" presStyleCnt="7"/>
      <dgm:spPr/>
    </dgm:pt>
    <dgm:pt modelId="{239168C1-5177-47F4-AE23-289489AA1236}" type="pres">
      <dgm:prSet presAssocID="{329537C7-5981-4A58-A784-F94F51E7E9E7}" presName="hierRoot2" presStyleCnt="0">
        <dgm:presLayoutVars>
          <dgm:hierBranch val="init"/>
        </dgm:presLayoutVars>
      </dgm:prSet>
      <dgm:spPr/>
    </dgm:pt>
    <dgm:pt modelId="{A419AE08-B9EB-4737-B57C-C1F62FB33F39}" type="pres">
      <dgm:prSet presAssocID="{329537C7-5981-4A58-A784-F94F51E7E9E7}" presName="rootComposite" presStyleCnt="0"/>
      <dgm:spPr/>
    </dgm:pt>
    <dgm:pt modelId="{335D2361-1B17-4CBB-AC75-9B1401F3BA6D}" type="pres">
      <dgm:prSet presAssocID="{329537C7-5981-4A58-A784-F94F51E7E9E7}" presName="rootText" presStyleLbl="node2" presStyleIdx="0" presStyleCnt="7">
        <dgm:presLayoutVars>
          <dgm:chPref val="3"/>
        </dgm:presLayoutVars>
      </dgm:prSet>
      <dgm:spPr/>
    </dgm:pt>
    <dgm:pt modelId="{6E36F3DA-3B6E-4895-A79C-0A61E66A3DB7}" type="pres">
      <dgm:prSet presAssocID="{329537C7-5981-4A58-A784-F94F51E7E9E7}" presName="rootConnector" presStyleLbl="node2" presStyleIdx="0" presStyleCnt="7"/>
      <dgm:spPr/>
    </dgm:pt>
    <dgm:pt modelId="{C120529C-1185-425E-A609-EC39E9F93D34}" type="pres">
      <dgm:prSet presAssocID="{329537C7-5981-4A58-A784-F94F51E7E9E7}" presName="hierChild4" presStyleCnt="0"/>
      <dgm:spPr/>
    </dgm:pt>
    <dgm:pt modelId="{48B38F52-7596-49D6-8848-F3F757B9F5D9}" type="pres">
      <dgm:prSet presAssocID="{329537C7-5981-4A58-A784-F94F51E7E9E7}" presName="hierChild5" presStyleCnt="0"/>
      <dgm:spPr/>
    </dgm:pt>
    <dgm:pt modelId="{6A1E2CC0-9D39-452C-9574-CCA032C74482}" type="pres">
      <dgm:prSet presAssocID="{AB4125E4-5ED4-4DF6-82CA-65D4849B5828}" presName="Name37" presStyleLbl="parChTrans1D2" presStyleIdx="1" presStyleCnt="7"/>
      <dgm:spPr/>
    </dgm:pt>
    <dgm:pt modelId="{30972084-D331-478C-BE37-3B4D4E62D07F}" type="pres">
      <dgm:prSet presAssocID="{95CECEF6-DF8E-442A-8880-8E647C14E636}" presName="hierRoot2" presStyleCnt="0">
        <dgm:presLayoutVars>
          <dgm:hierBranch val="init"/>
        </dgm:presLayoutVars>
      </dgm:prSet>
      <dgm:spPr/>
    </dgm:pt>
    <dgm:pt modelId="{C5018455-21BF-45FA-AB17-9161DE63E859}" type="pres">
      <dgm:prSet presAssocID="{95CECEF6-DF8E-442A-8880-8E647C14E636}" presName="rootComposite" presStyleCnt="0"/>
      <dgm:spPr/>
    </dgm:pt>
    <dgm:pt modelId="{66FE36F0-BCB9-4F22-9654-AC4AA7D34C54}" type="pres">
      <dgm:prSet presAssocID="{95CECEF6-DF8E-442A-8880-8E647C14E636}" presName="rootText" presStyleLbl="node2" presStyleIdx="1" presStyleCnt="7">
        <dgm:presLayoutVars>
          <dgm:chPref val="3"/>
        </dgm:presLayoutVars>
      </dgm:prSet>
      <dgm:spPr/>
    </dgm:pt>
    <dgm:pt modelId="{68C6C8BC-B187-4B0B-BAAF-6443B6A6E435}" type="pres">
      <dgm:prSet presAssocID="{95CECEF6-DF8E-442A-8880-8E647C14E636}" presName="rootConnector" presStyleLbl="node2" presStyleIdx="1" presStyleCnt="7"/>
      <dgm:spPr/>
    </dgm:pt>
    <dgm:pt modelId="{D257F29F-5A53-42D0-8C2F-D987A59FAE32}" type="pres">
      <dgm:prSet presAssocID="{95CECEF6-DF8E-442A-8880-8E647C14E636}" presName="hierChild4" presStyleCnt="0"/>
      <dgm:spPr/>
    </dgm:pt>
    <dgm:pt modelId="{01DA1A1C-4A72-4B0A-A2BF-E5871E325033}" type="pres">
      <dgm:prSet presAssocID="{1A051E83-B9A3-452B-9DAD-E18F23DB25DE}" presName="Name37" presStyleLbl="parChTrans1D3" presStyleIdx="0" presStyleCnt="5"/>
      <dgm:spPr/>
    </dgm:pt>
    <dgm:pt modelId="{EBBF0E50-2529-4A5B-B64B-066E46CC816F}" type="pres">
      <dgm:prSet presAssocID="{28027578-083B-45B6-8E5F-3C9EBBDC479D}" presName="hierRoot2" presStyleCnt="0">
        <dgm:presLayoutVars>
          <dgm:hierBranch val="init"/>
        </dgm:presLayoutVars>
      </dgm:prSet>
      <dgm:spPr/>
    </dgm:pt>
    <dgm:pt modelId="{7B583C0C-E728-4E6C-83D0-CD7E19DCE3B9}" type="pres">
      <dgm:prSet presAssocID="{28027578-083B-45B6-8E5F-3C9EBBDC479D}" presName="rootComposite" presStyleCnt="0"/>
      <dgm:spPr/>
    </dgm:pt>
    <dgm:pt modelId="{EB358810-7A14-470A-92C7-FE1A9311B9F5}" type="pres">
      <dgm:prSet presAssocID="{28027578-083B-45B6-8E5F-3C9EBBDC479D}" presName="rootText" presStyleLbl="node3" presStyleIdx="0" presStyleCnt="5">
        <dgm:presLayoutVars>
          <dgm:chPref val="3"/>
        </dgm:presLayoutVars>
      </dgm:prSet>
      <dgm:spPr/>
    </dgm:pt>
    <dgm:pt modelId="{E8FE30BD-698D-4B5A-9A38-EE7EA3064072}" type="pres">
      <dgm:prSet presAssocID="{28027578-083B-45B6-8E5F-3C9EBBDC479D}" presName="rootConnector" presStyleLbl="node3" presStyleIdx="0" presStyleCnt="5"/>
      <dgm:spPr/>
    </dgm:pt>
    <dgm:pt modelId="{E73B7284-B629-42FB-B307-9B6673C6157B}" type="pres">
      <dgm:prSet presAssocID="{28027578-083B-45B6-8E5F-3C9EBBDC479D}" presName="hierChild4" presStyleCnt="0"/>
      <dgm:spPr/>
    </dgm:pt>
    <dgm:pt modelId="{CD4B50DE-CD48-4301-B624-BE9D5B389C86}" type="pres">
      <dgm:prSet presAssocID="{28027578-083B-45B6-8E5F-3C9EBBDC479D}" presName="hierChild5" presStyleCnt="0"/>
      <dgm:spPr/>
    </dgm:pt>
    <dgm:pt modelId="{45CB0B2C-F0F2-499A-B582-5DADA7F70069}" type="pres">
      <dgm:prSet presAssocID="{88008147-8852-4807-BAC1-C1305D34C4E2}" presName="Name37" presStyleLbl="parChTrans1D3" presStyleIdx="1" presStyleCnt="5"/>
      <dgm:spPr/>
    </dgm:pt>
    <dgm:pt modelId="{20307187-55D2-4490-9FD3-6E1BF1EF015C}" type="pres">
      <dgm:prSet presAssocID="{2FE80F4B-698A-499E-B7B8-CDF007A103CF}" presName="hierRoot2" presStyleCnt="0">
        <dgm:presLayoutVars>
          <dgm:hierBranch val="init"/>
        </dgm:presLayoutVars>
      </dgm:prSet>
      <dgm:spPr/>
    </dgm:pt>
    <dgm:pt modelId="{B809D874-324F-4DA9-8480-890446EA23BA}" type="pres">
      <dgm:prSet presAssocID="{2FE80F4B-698A-499E-B7B8-CDF007A103CF}" presName="rootComposite" presStyleCnt="0"/>
      <dgm:spPr/>
    </dgm:pt>
    <dgm:pt modelId="{D9C840C6-ADB8-4640-B0B3-71F80475B240}" type="pres">
      <dgm:prSet presAssocID="{2FE80F4B-698A-499E-B7B8-CDF007A103CF}" presName="rootText" presStyleLbl="node3" presStyleIdx="1" presStyleCnt="5">
        <dgm:presLayoutVars>
          <dgm:chPref val="3"/>
        </dgm:presLayoutVars>
      </dgm:prSet>
      <dgm:spPr/>
    </dgm:pt>
    <dgm:pt modelId="{245B6EF9-DC00-4967-841C-FA32BA323922}" type="pres">
      <dgm:prSet presAssocID="{2FE80F4B-698A-499E-B7B8-CDF007A103CF}" presName="rootConnector" presStyleLbl="node3" presStyleIdx="1" presStyleCnt="5"/>
      <dgm:spPr/>
    </dgm:pt>
    <dgm:pt modelId="{A2ADCCB3-3476-45AB-93D4-385806233CCB}" type="pres">
      <dgm:prSet presAssocID="{2FE80F4B-698A-499E-B7B8-CDF007A103CF}" presName="hierChild4" presStyleCnt="0"/>
      <dgm:spPr/>
    </dgm:pt>
    <dgm:pt modelId="{BB23EF4B-76F5-446C-9369-091404FC95A9}" type="pres">
      <dgm:prSet presAssocID="{2FE80F4B-698A-499E-B7B8-CDF007A103CF}" presName="hierChild5" presStyleCnt="0"/>
      <dgm:spPr/>
    </dgm:pt>
    <dgm:pt modelId="{C4696169-157E-40FC-868C-0862B3BDF0A5}" type="pres">
      <dgm:prSet presAssocID="{95CECEF6-DF8E-442A-8880-8E647C14E636}" presName="hierChild5" presStyleCnt="0"/>
      <dgm:spPr/>
    </dgm:pt>
    <dgm:pt modelId="{F6A7C457-7FAD-4420-8364-0295C3619C25}" type="pres">
      <dgm:prSet presAssocID="{04CC5E61-7833-4BC9-91E1-F67306AAFBA4}" presName="Name37" presStyleLbl="parChTrans1D2" presStyleIdx="2" presStyleCnt="7"/>
      <dgm:spPr/>
    </dgm:pt>
    <dgm:pt modelId="{A082C3C6-89BB-4DCC-B054-2EB1DC260FA1}" type="pres">
      <dgm:prSet presAssocID="{6AD8924B-1DF2-4D9B-9084-E95D3202EAC0}" presName="hierRoot2" presStyleCnt="0">
        <dgm:presLayoutVars>
          <dgm:hierBranch val="init"/>
        </dgm:presLayoutVars>
      </dgm:prSet>
      <dgm:spPr/>
    </dgm:pt>
    <dgm:pt modelId="{690A2D33-CC36-41E2-AED9-98FAA7600FED}" type="pres">
      <dgm:prSet presAssocID="{6AD8924B-1DF2-4D9B-9084-E95D3202EAC0}" presName="rootComposite" presStyleCnt="0"/>
      <dgm:spPr/>
    </dgm:pt>
    <dgm:pt modelId="{EF551756-295E-490D-BD3E-8BB9E638D8CB}" type="pres">
      <dgm:prSet presAssocID="{6AD8924B-1DF2-4D9B-9084-E95D3202EAC0}" presName="rootText" presStyleLbl="node2" presStyleIdx="2" presStyleCnt="7">
        <dgm:presLayoutVars>
          <dgm:chPref val="3"/>
        </dgm:presLayoutVars>
      </dgm:prSet>
      <dgm:spPr/>
    </dgm:pt>
    <dgm:pt modelId="{851FCD21-86C9-45DF-95CE-07A6F029F2C7}" type="pres">
      <dgm:prSet presAssocID="{6AD8924B-1DF2-4D9B-9084-E95D3202EAC0}" presName="rootConnector" presStyleLbl="node2" presStyleIdx="2" presStyleCnt="7"/>
      <dgm:spPr/>
    </dgm:pt>
    <dgm:pt modelId="{330E41FA-8B99-495E-B2CA-EF8B9D99E514}" type="pres">
      <dgm:prSet presAssocID="{6AD8924B-1DF2-4D9B-9084-E95D3202EAC0}" presName="hierChild4" presStyleCnt="0"/>
      <dgm:spPr/>
    </dgm:pt>
    <dgm:pt modelId="{6E385A64-56DC-4281-B6A9-EF9EF2C55B59}" type="pres">
      <dgm:prSet presAssocID="{6AD8924B-1DF2-4D9B-9084-E95D3202EAC0}" presName="hierChild5" presStyleCnt="0"/>
      <dgm:spPr/>
    </dgm:pt>
    <dgm:pt modelId="{BE36A610-ACF3-43AE-B8D7-B91C0AA86621}" type="pres">
      <dgm:prSet presAssocID="{D14E1FC3-877A-4505-89B9-64750537923D}" presName="Name37" presStyleLbl="parChTrans1D2" presStyleIdx="3" presStyleCnt="7"/>
      <dgm:spPr/>
    </dgm:pt>
    <dgm:pt modelId="{7A3CE02D-7573-4E43-A498-C630E299573B}" type="pres">
      <dgm:prSet presAssocID="{3E747209-2565-47F8-9D9F-4AC91F0C8070}" presName="hierRoot2" presStyleCnt="0">
        <dgm:presLayoutVars>
          <dgm:hierBranch val="init"/>
        </dgm:presLayoutVars>
      </dgm:prSet>
      <dgm:spPr/>
    </dgm:pt>
    <dgm:pt modelId="{396FC4AA-DE5A-4A31-B0E1-2047C5032102}" type="pres">
      <dgm:prSet presAssocID="{3E747209-2565-47F8-9D9F-4AC91F0C8070}" presName="rootComposite" presStyleCnt="0"/>
      <dgm:spPr/>
    </dgm:pt>
    <dgm:pt modelId="{D8A7FC3B-98AE-4177-B7AA-F0BB78CA0F17}" type="pres">
      <dgm:prSet presAssocID="{3E747209-2565-47F8-9D9F-4AC91F0C8070}" presName="rootText" presStyleLbl="node2" presStyleIdx="3" presStyleCnt="7">
        <dgm:presLayoutVars>
          <dgm:chPref val="3"/>
        </dgm:presLayoutVars>
      </dgm:prSet>
      <dgm:spPr/>
    </dgm:pt>
    <dgm:pt modelId="{31F2E138-B446-46C7-8C00-D7462D5880D8}" type="pres">
      <dgm:prSet presAssocID="{3E747209-2565-47F8-9D9F-4AC91F0C8070}" presName="rootConnector" presStyleLbl="node2" presStyleIdx="3" presStyleCnt="7"/>
      <dgm:spPr/>
    </dgm:pt>
    <dgm:pt modelId="{EABAA0F9-F625-4DB9-AE64-7F3DB5CA6CB9}" type="pres">
      <dgm:prSet presAssocID="{3E747209-2565-47F8-9D9F-4AC91F0C8070}" presName="hierChild4" presStyleCnt="0"/>
      <dgm:spPr/>
    </dgm:pt>
    <dgm:pt modelId="{08E2FD9B-61CD-4B44-98A8-8C747F374DC3}" type="pres">
      <dgm:prSet presAssocID="{3E747209-2565-47F8-9D9F-4AC91F0C8070}" presName="hierChild5" presStyleCnt="0"/>
      <dgm:spPr/>
    </dgm:pt>
    <dgm:pt modelId="{4FA996FF-867F-46F7-8DB3-1962CBDB05E7}" type="pres">
      <dgm:prSet presAssocID="{640DC6D5-9181-4660-803F-1BB2B10F1F5A}" presName="Name37" presStyleLbl="parChTrans1D2" presStyleIdx="4" presStyleCnt="7"/>
      <dgm:spPr/>
    </dgm:pt>
    <dgm:pt modelId="{AAE03140-6089-41F1-B377-ED6B502A2D39}" type="pres">
      <dgm:prSet presAssocID="{3C2FEB3B-68EB-401F-A34F-9A68964BFBD8}" presName="hierRoot2" presStyleCnt="0">
        <dgm:presLayoutVars>
          <dgm:hierBranch val="init"/>
        </dgm:presLayoutVars>
      </dgm:prSet>
      <dgm:spPr/>
    </dgm:pt>
    <dgm:pt modelId="{C785EBA2-B650-4817-9C42-AE19F2B89C5A}" type="pres">
      <dgm:prSet presAssocID="{3C2FEB3B-68EB-401F-A34F-9A68964BFBD8}" presName="rootComposite" presStyleCnt="0"/>
      <dgm:spPr/>
    </dgm:pt>
    <dgm:pt modelId="{06964A09-23CC-4F8A-8653-45E9A4AF24EF}" type="pres">
      <dgm:prSet presAssocID="{3C2FEB3B-68EB-401F-A34F-9A68964BFBD8}" presName="rootText" presStyleLbl="node2" presStyleIdx="4" presStyleCnt="7">
        <dgm:presLayoutVars>
          <dgm:chPref val="3"/>
        </dgm:presLayoutVars>
      </dgm:prSet>
      <dgm:spPr/>
    </dgm:pt>
    <dgm:pt modelId="{5E72CF8E-B4DD-45A6-83F3-1DD0F8BEE987}" type="pres">
      <dgm:prSet presAssocID="{3C2FEB3B-68EB-401F-A34F-9A68964BFBD8}" presName="rootConnector" presStyleLbl="node2" presStyleIdx="4" presStyleCnt="7"/>
      <dgm:spPr/>
    </dgm:pt>
    <dgm:pt modelId="{97CAEB30-1CBB-47CF-B214-DE4FAE0C01A7}" type="pres">
      <dgm:prSet presAssocID="{3C2FEB3B-68EB-401F-A34F-9A68964BFBD8}" presName="hierChild4" presStyleCnt="0"/>
      <dgm:spPr/>
    </dgm:pt>
    <dgm:pt modelId="{A3E72B34-84ED-4060-98F4-977B9B221B3B}" type="pres">
      <dgm:prSet presAssocID="{3C2FEB3B-68EB-401F-A34F-9A68964BFBD8}" presName="hierChild5" presStyleCnt="0"/>
      <dgm:spPr/>
    </dgm:pt>
    <dgm:pt modelId="{766B0B80-EA32-47FA-8A9E-28DDB7A22F66}" type="pres">
      <dgm:prSet presAssocID="{CABAA3D5-AB3D-4E0E-95C8-CADCE10B1036}" presName="Name37" presStyleLbl="parChTrans1D2" presStyleIdx="5" presStyleCnt="7"/>
      <dgm:spPr/>
    </dgm:pt>
    <dgm:pt modelId="{86A5E0E8-035A-49C5-86D5-238A6FC27579}" type="pres">
      <dgm:prSet presAssocID="{4ECC190B-5CB0-4608-AE0E-EEC59BBC822B}" presName="hierRoot2" presStyleCnt="0">
        <dgm:presLayoutVars>
          <dgm:hierBranch val="init"/>
        </dgm:presLayoutVars>
      </dgm:prSet>
      <dgm:spPr/>
    </dgm:pt>
    <dgm:pt modelId="{18CFB2B0-9DE7-4219-AA81-F6D82CF7923C}" type="pres">
      <dgm:prSet presAssocID="{4ECC190B-5CB0-4608-AE0E-EEC59BBC822B}" presName="rootComposite" presStyleCnt="0"/>
      <dgm:spPr/>
    </dgm:pt>
    <dgm:pt modelId="{62393FD3-0B0B-4219-9077-2BDBA41EBE6C}" type="pres">
      <dgm:prSet presAssocID="{4ECC190B-5CB0-4608-AE0E-EEC59BBC822B}" presName="rootText" presStyleLbl="node2" presStyleIdx="5" presStyleCnt="7">
        <dgm:presLayoutVars>
          <dgm:chPref val="3"/>
        </dgm:presLayoutVars>
      </dgm:prSet>
      <dgm:spPr/>
    </dgm:pt>
    <dgm:pt modelId="{BF5B7F83-3C31-4E49-9189-77CA2C04BC06}" type="pres">
      <dgm:prSet presAssocID="{4ECC190B-5CB0-4608-AE0E-EEC59BBC822B}" presName="rootConnector" presStyleLbl="node2" presStyleIdx="5" presStyleCnt="7"/>
      <dgm:spPr/>
    </dgm:pt>
    <dgm:pt modelId="{810570B0-06A4-4EA1-B543-68D584529C79}" type="pres">
      <dgm:prSet presAssocID="{4ECC190B-5CB0-4608-AE0E-EEC59BBC822B}" presName="hierChild4" presStyleCnt="0"/>
      <dgm:spPr/>
    </dgm:pt>
    <dgm:pt modelId="{FC5B0809-DCD5-4CA4-A413-C05E84141658}" type="pres">
      <dgm:prSet presAssocID="{DFF4E2D3-8057-4912-AF9A-9EFF1B2EDFC3}" presName="Name37" presStyleLbl="parChTrans1D3" presStyleIdx="2" presStyleCnt="5"/>
      <dgm:spPr/>
    </dgm:pt>
    <dgm:pt modelId="{44C90F1E-1D30-459B-B2B3-71A6C762F757}" type="pres">
      <dgm:prSet presAssocID="{9F7FC033-9BC5-4948-A791-E86D63B0DBB3}" presName="hierRoot2" presStyleCnt="0">
        <dgm:presLayoutVars>
          <dgm:hierBranch val="init"/>
        </dgm:presLayoutVars>
      </dgm:prSet>
      <dgm:spPr/>
    </dgm:pt>
    <dgm:pt modelId="{062FFF43-5D07-4BB1-80E2-D1644E4B4EF2}" type="pres">
      <dgm:prSet presAssocID="{9F7FC033-9BC5-4948-A791-E86D63B0DBB3}" presName="rootComposite" presStyleCnt="0"/>
      <dgm:spPr/>
    </dgm:pt>
    <dgm:pt modelId="{BD37E310-FB7E-4C44-9C3E-DB2B19F513DB}" type="pres">
      <dgm:prSet presAssocID="{9F7FC033-9BC5-4948-A791-E86D63B0DBB3}" presName="rootText" presStyleLbl="node3" presStyleIdx="2" presStyleCnt="5">
        <dgm:presLayoutVars>
          <dgm:chPref val="3"/>
        </dgm:presLayoutVars>
      </dgm:prSet>
      <dgm:spPr/>
    </dgm:pt>
    <dgm:pt modelId="{1B1C2503-6BCB-4BFB-8FF1-79BD8AD61CFB}" type="pres">
      <dgm:prSet presAssocID="{9F7FC033-9BC5-4948-A791-E86D63B0DBB3}" presName="rootConnector" presStyleLbl="node3" presStyleIdx="2" presStyleCnt="5"/>
      <dgm:spPr/>
    </dgm:pt>
    <dgm:pt modelId="{AB1B9AF0-991E-4F21-B1F6-DC8DE2D33E2A}" type="pres">
      <dgm:prSet presAssocID="{9F7FC033-9BC5-4948-A791-E86D63B0DBB3}" presName="hierChild4" presStyleCnt="0"/>
      <dgm:spPr/>
    </dgm:pt>
    <dgm:pt modelId="{65ED3355-7F52-4C4A-AEA2-DA5DAAE9CAA8}" type="pres">
      <dgm:prSet presAssocID="{9F7FC033-9BC5-4948-A791-E86D63B0DBB3}" presName="hierChild5" presStyleCnt="0"/>
      <dgm:spPr/>
    </dgm:pt>
    <dgm:pt modelId="{50F68568-8A11-425C-A4E8-33E85F05424B}" type="pres">
      <dgm:prSet presAssocID="{92753E4D-8D0B-43B1-9D30-40A3BAFF0C51}" presName="Name37" presStyleLbl="parChTrans1D3" presStyleIdx="3" presStyleCnt="5"/>
      <dgm:spPr/>
    </dgm:pt>
    <dgm:pt modelId="{9A818B62-B004-4A59-A070-1BB69C2217AE}" type="pres">
      <dgm:prSet presAssocID="{A4BDAA28-FD60-4603-9E96-C5BD04656D7A}" presName="hierRoot2" presStyleCnt="0">
        <dgm:presLayoutVars>
          <dgm:hierBranch val="init"/>
        </dgm:presLayoutVars>
      </dgm:prSet>
      <dgm:spPr/>
    </dgm:pt>
    <dgm:pt modelId="{614465C1-4C47-4271-9A51-D6A3EEE0C738}" type="pres">
      <dgm:prSet presAssocID="{A4BDAA28-FD60-4603-9E96-C5BD04656D7A}" presName="rootComposite" presStyleCnt="0"/>
      <dgm:spPr/>
    </dgm:pt>
    <dgm:pt modelId="{FDEA1A72-B85B-4BDC-91F8-2E60E7274D59}" type="pres">
      <dgm:prSet presAssocID="{A4BDAA28-FD60-4603-9E96-C5BD04656D7A}" presName="rootText" presStyleLbl="node3" presStyleIdx="3" presStyleCnt="5">
        <dgm:presLayoutVars>
          <dgm:chPref val="3"/>
        </dgm:presLayoutVars>
      </dgm:prSet>
      <dgm:spPr/>
    </dgm:pt>
    <dgm:pt modelId="{527D2F14-8C5C-4AF6-BD31-320E059CD713}" type="pres">
      <dgm:prSet presAssocID="{A4BDAA28-FD60-4603-9E96-C5BD04656D7A}" presName="rootConnector" presStyleLbl="node3" presStyleIdx="3" presStyleCnt="5"/>
      <dgm:spPr/>
    </dgm:pt>
    <dgm:pt modelId="{422D62C9-481F-491D-B3D8-794B324947F4}" type="pres">
      <dgm:prSet presAssocID="{A4BDAA28-FD60-4603-9E96-C5BD04656D7A}" presName="hierChild4" presStyleCnt="0"/>
      <dgm:spPr/>
    </dgm:pt>
    <dgm:pt modelId="{E9552E0B-52D9-4804-AF11-C273DFC1A957}" type="pres">
      <dgm:prSet presAssocID="{A4BDAA28-FD60-4603-9E96-C5BD04656D7A}" presName="hierChild5" presStyleCnt="0"/>
      <dgm:spPr/>
    </dgm:pt>
    <dgm:pt modelId="{0833D28B-6A16-41C8-9F2B-A195B466A4E3}" type="pres">
      <dgm:prSet presAssocID="{925D0B04-BECC-476B-84BA-07A64BB84B58}" presName="Name37" presStyleLbl="parChTrans1D3" presStyleIdx="4" presStyleCnt="5"/>
      <dgm:spPr/>
    </dgm:pt>
    <dgm:pt modelId="{5EAE5584-0E48-4B9A-ADD2-8F55BFD3AC3E}" type="pres">
      <dgm:prSet presAssocID="{3D5386B2-E834-4D05-9D6F-C38393C863AD}" presName="hierRoot2" presStyleCnt="0">
        <dgm:presLayoutVars>
          <dgm:hierBranch val="init"/>
        </dgm:presLayoutVars>
      </dgm:prSet>
      <dgm:spPr/>
    </dgm:pt>
    <dgm:pt modelId="{EEA50965-295D-4D07-8113-5F8D2DFBFB79}" type="pres">
      <dgm:prSet presAssocID="{3D5386B2-E834-4D05-9D6F-C38393C863AD}" presName="rootComposite" presStyleCnt="0"/>
      <dgm:spPr/>
    </dgm:pt>
    <dgm:pt modelId="{BC0BF842-C393-46CF-B35F-CFC240AB3F8E}" type="pres">
      <dgm:prSet presAssocID="{3D5386B2-E834-4D05-9D6F-C38393C863AD}" presName="rootText" presStyleLbl="node3" presStyleIdx="4" presStyleCnt="5">
        <dgm:presLayoutVars>
          <dgm:chPref val="3"/>
        </dgm:presLayoutVars>
      </dgm:prSet>
      <dgm:spPr/>
    </dgm:pt>
    <dgm:pt modelId="{8D4C930F-9D88-4EFF-ADF9-CE19DBB5217D}" type="pres">
      <dgm:prSet presAssocID="{3D5386B2-E834-4D05-9D6F-C38393C863AD}" presName="rootConnector" presStyleLbl="node3" presStyleIdx="4" presStyleCnt="5"/>
      <dgm:spPr/>
    </dgm:pt>
    <dgm:pt modelId="{8169AB5D-F375-45D9-9802-C0BEB12F8223}" type="pres">
      <dgm:prSet presAssocID="{3D5386B2-E834-4D05-9D6F-C38393C863AD}" presName="hierChild4" presStyleCnt="0"/>
      <dgm:spPr/>
    </dgm:pt>
    <dgm:pt modelId="{390C4743-53B7-4A08-BD31-93FF6E10D294}" type="pres">
      <dgm:prSet presAssocID="{3D5386B2-E834-4D05-9D6F-C38393C863AD}" presName="hierChild5" presStyleCnt="0"/>
      <dgm:spPr/>
    </dgm:pt>
    <dgm:pt modelId="{0FE62E9B-2C49-497A-8A36-1249E8E7DA52}" type="pres">
      <dgm:prSet presAssocID="{4ECC190B-5CB0-4608-AE0E-EEC59BBC822B}" presName="hierChild5" presStyleCnt="0"/>
      <dgm:spPr/>
    </dgm:pt>
    <dgm:pt modelId="{E01BD179-87E0-4092-B4A1-9A049050A202}" type="pres">
      <dgm:prSet presAssocID="{E3CF732E-92EE-4BDA-9254-A845E3B60966}" presName="Name37" presStyleLbl="parChTrans1D2" presStyleIdx="6" presStyleCnt="7"/>
      <dgm:spPr/>
    </dgm:pt>
    <dgm:pt modelId="{BF5E64A0-F99C-4602-83DD-5F0FDDC754E8}" type="pres">
      <dgm:prSet presAssocID="{966B0B8B-B709-4870-BCFC-1EAF351778BF}" presName="hierRoot2" presStyleCnt="0">
        <dgm:presLayoutVars>
          <dgm:hierBranch val="init"/>
        </dgm:presLayoutVars>
      </dgm:prSet>
      <dgm:spPr/>
    </dgm:pt>
    <dgm:pt modelId="{BE849FD0-280A-49AA-8A8C-CE19533721AF}" type="pres">
      <dgm:prSet presAssocID="{966B0B8B-B709-4870-BCFC-1EAF351778BF}" presName="rootComposite" presStyleCnt="0"/>
      <dgm:spPr/>
    </dgm:pt>
    <dgm:pt modelId="{ACD97BB4-9006-40CF-824D-0647DD412EE2}" type="pres">
      <dgm:prSet presAssocID="{966B0B8B-B709-4870-BCFC-1EAF351778BF}" presName="rootText" presStyleLbl="node2" presStyleIdx="6" presStyleCnt="7">
        <dgm:presLayoutVars>
          <dgm:chPref val="3"/>
        </dgm:presLayoutVars>
      </dgm:prSet>
      <dgm:spPr/>
    </dgm:pt>
    <dgm:pt modelId="{DDC9E8A5-1610-4257-8B08-C190A35827C5}" type="pres">
      <dgm:prSet presAssocID="{966B0B8B-B709-4870-BCFC-1EAF351778BF}" presName="rootConnector" presStyleLbl="node2" presStyleIdx="6" presStyleCnt="7"/>
      <dgm:spPr/>
    </dgm:pt>
    <dgm:pt modelId="{A5E56FBB-B94C-43CD-9744-B1B5E1AE2CEB}" type="pres">
      <dgm:prSet presAssocID="{966B0B8B-B709-4870-BCFC-1EAF351778BF}" presName="hierChild4" presStyleCnt="0"/>
      <dgm:spPr/>
    </dgm:pt>
    <dgm:pt modelId="{7CC03DED-A4E1-4524-B4F3-C83F94EEEB2D}" type="pres">
      <dgm:prSet presAssocID="{966B0B8B-B709-4870-BCFC-1EAF351778BF}" presName="hierChild5" presStyleCnt="0"/>
      <dgm:spPr/>
    </dgm:pt>
    <dgm:pt modelId="{6A8B5F35-13BC-4F3D-A3D1-F5676083A3E2}" type="pres">
      <dgm:prSet presAssocID="{E4B285C2-9317-428F-8394-989ADB9C9413}" presName="hierChild3" presStyleCnt="0"/>
      <dgm:spPr/>
    </dgm:pt>
  </dgm:ptLst>
  <dgm:cxnLst>
    <dgm:cxn modelId="{A6A17209-6194-4F89-BC88-C33CC2544492}" type="presOf" srcId="{BE5A0753-4ED8-43B9-A3FE-458AAD6EE1AB}" destId="{87A97637-B902-402C-B0F3-50527052CBA0}" srcOrd="0" destOrd="0" presId="urn:microsoft.com/office/officeart/2005/8/layout/orgChart1"/>
    <dgm:cxn modelId="{6B176F0A-6BA7-403D-8117-2A3A918DD7D6}" type="presOf" srcId="{3E747209-2565-47F8-9D9F-4AC91F0C8070}" destId="{D8A7FC3B-98AE-4177-B7AA-F0BB78CA0F17}" srcOrd="0" destOrd="0" presId="urn:microsoft.com/office/officeart/2005/8/layout/orgChart1"/>
    <dgm:cxn modelId="{EB79DC0D-D5F0-4420-BBA3-E76DD9B3747A}" type="presOf" srcId="{6AD8924B-1DF2-4D9B-9084-E95D3202EAC0}" destId="{851FCD21-86C9-45DF-95CE-07A6F029F2C7}" srcOrd="1" destOrd="0" presId="urn:microsoft.com/office/officeart/2005/8/layout/orgChart1"/>
    <dgm:cxn modelId="{0B5AEA11-CE14-4A60-A94A-2BCB7B3AD745}" type="presOf" srcId="{3C2FEB3B-68EB-401F-A34F-9A68964BFBD8}" destId="{06964A09-23CC-4F8A-8653-45E9A4AF24EF}" srcOrd="0" destOrd="0" presId="urn:microsoft.com/office/officeart/2005/8/layout/orgChart1"/>
    <dgm:cxn modelId="{EE78D513-67DB-44AE-BDA9-80181497D8C2}" type="presOf" srcId="{1A051E83-B9A3-452B-9DAD-E18F23DB25DE}" destId="{01DA1A1C-4A72-4B0A-A2BF-E5871E325033}" srcOrd="0" destOrd="0" presId="urn:microsoft.com/office/officeart/2005/8/layout/orgChart1"/>
    <dgm:cxn modelId="{1322C71B-C8BA-4ED7-9BE7-1246229C3F02}" type="presOf" srcId="{966B0B8B-B709-4870-BCFC-1EAF351778BF}" destId="{ACD97BB4-9006-40CF-824D-0647DD412EE2}" srcOrd="0" destOrd="0" presId="urn:microsoft.com/office/officeart/2005/8/layout/orgChart1"/>
    <dgm:cxn modelId="{756D292F-E3D0-48FE-8632-39ED3A83D5B4}" type="presOf" srcId="{AB4125E4-5ED4-4DF6-82CA-65D4849B5828}" destId="{6A1E2CC0-9D39-452C-9574-CCA032C74482}" srcOrd="0" destOrd="0" presId="urn:microsoft.com/office/officeart/2005/8/layout/orgChart1"/>
    <dgm:cxn modelId="{9ACC7C3C-223B-4D7C-B632-42D0956667CD}" type="presOf" srcId="{3D5386B2-E834-4D05-9D6F-C38393C863AD}" destId="{8D4C930F-9D88-4EFF-ADF9-CE19DBB5217D}" srcOrd="1" destOrd="0" presId="urn:microsoft.com/office/officeart/2005/8/layout/orgChart1"/>
    <dgm:cxn modelId="{F4742F3D-B86E-4D90-98FA-E220B68D75AB}" type="presOf" srcId="{9F7FC033-9BC5-4948-A791-E86D63B0DBB3}" destId="{BD37E310-FB7E-4C44-9C3E-DB2B19F513DB}" srcOrd="0" destOrd="0" presId="urn:microsoft.com/office/officeart/2005/8/layout/orgChart1"/>
    <dgm:cxn modelId="{F6F9AA5E-C648-4891-8DD8-88AF9BD6779A}" type="presOf" srcId="{DFF4E2D3-8057-4912-AF9A-9EFF1B2EDFC3}" destId="{FC5B0809-DCD5-4CA4-A413-C05E84141658}" srcOrd="0" destOrd="0" presId="urn:microsoft.com/office/officeart/2005/8/layout/orgChart1"/>
    <dgm:cxn modelId="{98BA4266-2A6B-4BD2-BCE3-2E1878631E69}" type="presOf" srcId="{6AD8924B-1DF2-4D9B-9084-E95D3202EAC0}" destId="{EF551756-295E-490D-BD3E-8BB9E638D8CB}" srcOrd="0" destOrd="0" presId="urn:microsoft.com/office/officeart/2005/8/layout/orgChart1"/>
    <dgm:cxn modelId="{98291068-717D-4F49-9F33-6EEC36564577}" srcId="{E4B285C2-9317-428F-8394-989ADB9C9413}" destId="{95CECEF6-DF8E-442A-8880-8E647C14E636}" srcOrd="1" destOrd="0" parTransId="{AB4125E4-5ED4-4DF6-82CA-65D4849B5828}" sibTransId="{E7AB0C09-2970-435D-8F1D-CCC908299F5B}"/>
    <dgm:cxn modelId="{95E0BC68-A076-45DC-93A1-AAFD0E02C5B0}" type="presOf" srcId="{A4BDAA28-FD60-4603-9E96-C5BD04656D7A}" destId="{FDEA1A72-B85B-4BDC-91F8-2E60E7274D59}" srcOrd="0" destOrd="0" presId="urn:microsoft.com/office/officeart/2005/8/layout/orgChart1"/>
    <dgm:cxn modelId="{1365A049-DC65-4CC7-82EF-008221184C04}" type="presOf" srcId="{92753E4D-8D0B-43B1-9D30-40A3BAFF0C51}" destId="{50F68568-8A11-425C-A4E8-33E85F05424B}" srcOrd="0" destOrd="0" presId="urn:microsoft.com/office/officeart/2005/8/layout/orgChart1"/>
    <dgm:cxn modelId="{C005F749-6318-4C67-A03E-BEAAFB0FFD6D}" srcId="{E4B285C2-9317-428F-8394-989ADB9C9413}" destId="{3C2FEB3B-68EB-401F-A34F-9A68964BFBD8}" srcOrd="4" destOrd="0" parTransId="{640DC6D5-9181-4660-803F-1BB2B10F1F5A}" sibTransId="{584717AE-82F7-4227-BC92-55FB80C08E4B}"/>
    <dgm:cxn modelId="{EBA0024E-4BD2-45FE-8159-6858A81984AC}" srcId="{4ECC190B-5CB0-4608-AE0E-EEC59BBC822B}" destId="{3D5386B2-E834-4D05-9D6F-C38393C863AD}" srcOrd="2" destOrd="0" parTransId="{925D0B04-BECC-476B-84BA-07A64BB84B58}" sibTransId="{5CFF0285-741C-41C9-AC01-A17999BAF0BA}"/>
    <dgm:cxn modelId="{1EDA216F-FBB1-4CEF-A90A-07278AC844AA}" srcId="{95CECEF6-DF8E-442A-8880-8E647C14E636}" destId="{28027578-083B-45B6-8E5F-3C9EBBDC479D}" srcOrd="0" destOrd="0" parTransId="{1A051E83-B9A3-452B-9DAD-E18F23DB25DE}" sibTransId="{2BC23543-14DB-409B-A252-7CCC0A14111D}"/>
    <dgm:cxn modelId="{D07C654F-E4AC-4438-ABD0-5560467F3507}" srcId="{BE5A0753-4ED8-43B9-A3FE-458AAD6EE1AB}" destId="{E4B285C2-9317-428F-8394-989ADB9C9413}" srcOrd="0" destOrd="0" parTransId="{C3C16BE5-E964-4EE1-9AAC-88514F8A5DC4}" sibTransId="{3C0504BE-943C-4343-9758-6DB9EA65DBD1}"/>
    <dgm:cxn modelId="{7F13C34F-EDBB-4C02-A1D5-9403347DE62D}" type="presOf" srcId="{0420F485-1E82-45C2-B4FC-C708D0B2387C}" destId="{CB6D931E-2709-45FF-91BA-021BAEC54DFB}" srcOrd="0" destOrd="0" presId="urn:microsoft.com/office/officeart/2005/8/layout/orgChart1"/>
    <dgm:cxn modelId="{55522C71-1E75-4428-B75F-13B8E491969D}" type="presOf" srcId="{CABAA3D5-AB3D-4E0E-95C8-CADCE10B1036}" destId="{766B0B80-EA32-47FA-8A9E-28DDB7A22F66}" srcOrd="0" destOrd="0" presId="urn:microsoft.com/office/officeart/2005/8/layout/orgChart1"/>
    <dgm:cxn modelId="{465C9A74-17BF-495D-879B-0DCC9FA2E0C4}" srcId="{E4B285C2-9317-428F-8394-989ADB9C9413}" destId="{329537C7-5981-4A58-A784-F94F51E7E9E7}" srcOrd="0" destOrd="0" parTransId="{0420F485-1E82-45C2-B4FC-C708D0B2387C}" sibTransId="{3D7DE383-2904-49A3-8025-983C9FDEDE7E}"/>
    <dgm:cxn modelId="{5B0A3675-9F84-4A15-9A0B-564CB46D540C}" type="presOf" srcId="{88008147-8852-4807-BAC1-C1305D34C4E2}" destId="{45CB0B2C-F0F2-499A-B582-5DADA7F70069}" srcOrd="0" destOrd="0" presId="urn:microsoft.com/office/officeart/2005/8/layout/orgChart1"/>
    <dgm:cxn modelId="{1CA01D76-6002-42A3-B16F-1522FC7A74F3}" type="presOf" srcId="{95CECEF6-DF8E-442A-8880-8E647C14E636}" destId="{66FE36F0-BCB9-4F22-9654-AC4AA7D34C54}" srcOrd="0" destOrd="0" presId="urn:microsoft.com/office/officeart/2005/8/layout/orgChart1"/>
    <dgm:cxn modelId="{FA9C5E7E-6EC6-413D-B98F-83A599F75982}" type="presOf" srcId="{A4BDAA28-FD60-4603-9E96-C5BD04656D7A}" destId="{527D2F14-8C5C-4AF6-BD31-320E059CD713}" srcOrd="1" destOrd="0" presId="urn:microsoft.com/office/officeart/2005/8/layout/orgChart1"/>
    <dgm:cxn modelId="{79521082-C681-4073-BCCE-B1B55029D600}" type="presOf" srcId="{3D5386B2-E834-4D05-9D6F-C38393C863AD}" destId="{BC0BF842-C393-46CF-B35F-CFC240AB3F8E}" srcOrd="0" destOrd="0" presId="urn:microsoft.com/office/officeart/2005/8/layout/orgChart1"/>
    <dgm:cxn modelId="{53CB4688-A945-43BF-8015-4DC14B457276}" srcId="{4ECC190B-5CB0-4608-AE0E-EEC59BBC822B}" destId="{9F7FC033-9BC5-4948-A791-E86D63B0DBB3}" srcOrd="0" destOrd="0" parTransId="{DFF4E2D3-8057-4912-AF9A-9EFF1B2EDFC3}" sibTransId="{A6FC6EB7-3216-4493-BE13-34E138396FC0}"/>
    <dgm:cxn modelId="{0BAC098F-4103-4170-A3AF-E712CECCDCEE}" type="presOf" srcId="{9F7FC033-9BC5-4948-A791-E86D63B0DBB3}" destId="{1B1C2503-6BCB-4BFB-8FF1-79BD8AD61CFB}" srcOrd="1" destOrd="0" presId="urn:microsoft.com/office/officeart/2005/8/layout/orgChart1"/>
    <dgm:cxn modelId="{EFC7FB8F-D576-4615-BD9E-34EEC007E8D9}" type="presOf" srcId="{3E747209-2565-47F8-9D9F-4AC91F0C8070}" destId="{31F2E138-B446-46C7-8C00-D7462D5880D8}" srcOrd="1" destOrd="0" presId="urn:microsoft.com/office/officeart/2005/8/layout/orgChart1"/>
    <dgm:cxn modelId="{46A76597-CC32-4545-8F40-3CAAF4C9012F}" type="presOf" srcId="{95CECEF6-DF8E-442A-8880-8E647C14E636}" destId="{68C6C8BC-B187-4B0B-BAAF-6443B6A6E435}" srcOrd="1" destOrd="0" presId="urn:microsoft.com/office/officeart/2005/8/layout/orgChart1"/>
    <dgm:cxn modelId="{C32FD29B-2E9F-4C02-A300-6244D2F7C6B9}" type="presOf" srcId="{2FE80F4B-698A-499E-B7B8-CDF007A103CF}" destId="{245B6EF9-DC00-4967-841C-FA32BA323922}" srcOrd="1" destOrd="0" presId="urn:microsoft.com/office/officeart/2005/8/layout/orgChart1"/>
    <dgm:cxn modelId="{361D9BA7-F2A1-47C3-9358-FF8A1BCD3D25}" type="presOf" srcId="{E3CF732E-92EE-4BDA-9254-A845E3B60966}" destId="{E01BD179-87E0-4092-B4A1-9A049050A202}" srcOrd="0" destOrd="0" presId="urn:microsoft.com/office/officeart/2005/8/layout/orgChart1"/>
    <dgm:cxn modelId="{3989C0AF-F34E-4BBD-972F-0A70028A8349}" type="presOf" srcId="{28027578-083B-45B6-8E5F-3C9EBBDC479D}" destId="{E8FE30BD-698D-4B5A-9A38-EE7EA3064072}" srcOrd="1" destOrd="0" presId="urn:microsoft.com/office/officeart/2005/8/layout/orgChart1"/>
    <dgm:cxn modelId="{29D43EB3-E88C-452B-AAF7-7EC207731296}" type="presOf" srcId="{3C2FEB3B-68EB-401F-A34F-9A68964BFBD8}" destId="{5E72CF8E-B4DD-45A6-83F3-1DD0F8BEE987}" srcOrd="1" destOrd="0" presId="urn:microsoft.com/office/officeart/2005/8/layout/orgChart1"/>
    <dgm:cxn modelId="{483BD9BA-574E-45CA-9CCA-8A03FD43B3F8}" type="presOf" srcId="{329537C7-5981-4A58-A784-F94F51E7E9E7}" destId="{335D2361-1B17-4CBB-AC75-9B1401F3BA6D}" srcOrd="0" destOrd="0" presId="urn:microsoft.com/office/officeart/2005/8/layout/orgChart1"/>
    <dgm:cxn modelId="{097E30BC-16DB-470C-B8F8-DF195646727F}" srcId="{E4B285C2-9317-428F-8394-989ADB9C9413}" destId="{4ECC190B-5CB0-4608-AE0E-EEC59BBC822B}" srcOrd="5" destOrd="0" parTransId="{CABAA3D5-AB3D-4E0E-95C8-CADCE10B1036}" sibTransId="{C34974AC-3E8F-4B9B-B89C-2FF74F812E09}"/>
    <dgm:cxn modelId="{BDBE94BC-1901-41A1-927A-11020565D1ED}" type="presOf" srcId="{925D0B04-BECC-476B-84BA-07A64BB84B58}" destId="{0833D28B-6A16-41C8-9F2B-A195B466A4E3}" srcOrd="0" destOrd="0" presId="urn:microsoft.com/office/officeart/2005/8/layout/orgChart1"/>
    <dgm:cxn modelId="{38BD0BBD-5A20-470E-B42A-DD17D8D1FF1E}" type="presOf" srcId="{E4B285C2-9317-428F-8394-989ADB9C9413}" destId="{E5CFC46F-5B75-4865-A132-49D974AADB73}" srcOrd="0" destOrd="0" presId="urn:microsoft.com/office/officeart/2005/8/layout/orgChart1"/>
    <dgm:cxn modelId="{A0656CC6-C9E5-43C5-8820-EC6F7340D4D7}" type="presOf" srcId="{640DC6D5-9181-4660-803F-1BB2B10F1F5A}" destId="{4FA996FF-867F-46F7-8DB3-1962CBDB05E7}" srcOrd="0" destOrd="0" presId="urn:microsoft.com/office/officeart/2005/8/layout/orgChart1"/>
    <dgm:cxn modelId="{7A2543C8-DABC-4198-9F4D-AAEA8D84DAB9}" srcId="{E4B285C2-9317-428F-8394-989ADB9C9413}" destId="{3E747209-2565-47F8-9D9F-4AC91F0C8070}" srcOrd="3" destOrd="0" parTransId="{D14E1FC3-877A-4505-89B9-64750537923D}" sibTransId="{3D2AEF39-E9FB-4D5D-8451-E68C1A6CFE74}"/>
    <dgm:cxn modelId="{75AB41CA-FFD5-494C-85D6-AC52968E1D9A}" type="presOf" srcId="{04CC5E61-7833-4BC9-91E1-F67306AAFBA4}" destId="{F6A7C457-7FAD-4420-8364-0295C3619C25}" srcOrd="0" destOrd="0" presId="urn:microsoft.com/office/officeart/2005/8/layout/orgChart1"/>
    <dgm:cxn modelId="{7608A3D0-6C67-46E6-9E5F-AE8087DB4E58}" type="presOf" srcId="{E4B285C2-9317-428F-8394-989ADB9C9413}" destId="{D6591867-EB5A-45A4-8A94-58196F3FA54E}" srcOrd="1" destOrd="0" presId="urn:microsoft.com/office/officeart/2005/8/layout/orgChart1"/>
    <dgm:cxn modelId="{3963DDD1-9C76-45D5-A9A7-7ED68289B885}" srcId="{95CECEF6-DF8E-442A-8880-8E647C14E636}" destId="{2FE80F4B-698A-499E-B7B8-CDF007A103CF}" srcOrd="1" destOrd="0" parTransId="{88008147-8852-4807-BAC1-C1305D34C4E2}" sibTransId="{ACB9BEB2-C9A3-40D6-849B-A4F1976C031E}"/>
    <dgm:cxn modelId="{6981CCD3-B566-432C-90E6-067BB03B850E}" srcId="{E4B285C2-9317-428F-8394-989ADB9C9413}" destId="{966B0B8B-B709-4870-BCFC-1EAF351778BF}" srcOrd="6" destOrd="0" parTransId="{E3CF732E-92EE-4BDA-9254-A845E3B60966}" sibTransId="{A95FD0F7-BD35-477D-AA4B-01674462AFDA}"/>
    <dgm:cxn modelId="{ACBE20D7-5880-45C0-9E41-D414D888CF40}" type="presOf" srcId="{4ECC190B-5CB0-4608-AE0E-EEC59BBC822B}" destId="{62393FD3-0B0B-4219-9077-2BDBA41EBE6C}" srcOrd="0" destOrd="0" presId="urn:microsoft.com/office/officeart/2005/8/layout/orgChart1"/>
    <dgm:cxn modelId="{97DA96D8-3DF5-4A19-9B70-B8CB0DD568E7}" srcId="{4ECC190B-5CB0-4608-AE0E-EEC59BBC822B}" destId="{A4BDAA28-FD60-4603-9E96-C5BD04656D7A}" srcOrd="1" destOrd="0" parTransId="{92753E4D-8D0B-43B1-9D30-40A3BAFF0C51}" sibTransId="{AC4E5F67-5BE8-4659-85A3-06A10D8DD0ED}"/>
    <dgm:cxn modelId="{FE5228DA-9093-457B-A24C-E644986C6D5B}" type="presOf" srcId="{966B0B8B-B709-4870-BCFC-1EAF351778BF}" destId="{DDC9E8A5-1610-4257-8B08-C190A35827C5}" srcOrd="1" destOrd="0" presId="urn:microsoft.com/office/officeart/2005/8/layout/orgChart1"/>
    <dgm:cxn modelId="{DFB20EE0-451B-489C-98F6-3B65BE2940FD}" srcId="{E4B285C2-9317-428F-8394-989ADB9C9413}" destId="{6AD8924B-1DF2-4D9B-9084-E95D3202EAC0}" srcOrd="2" destOrd="0" parTransId="{04CC5E61-7833-4BC9-91E1-F67306AAFBA4}" sibTransId="{A9A03509-608C-46F1-A36C-2B1FCD70A2D0}"/>
    <dgm:cxn modelId="{8D46F1E2-8427-4A3D-9DC6-CDB14BCD931D}" type="presOf" srcId="{28027578-083B-45B6-8E5F-3C9EBBDC479D}" destId="{EB358810-7A14-470A-92C7-FE1A9311B9F5}" srcOrd="0" destOrd="0" presId="urn:microsoft.com/office/officeart/2005/8/layout/orgChart1"/>
    <dgm:cxn modelId="{6D14AAE7-FC4B-4988-AECA-B850BD88081D}" type="presOf" srcId="{2FE80F4B-698A-499E-B7B8-CDF007A103CF}" destId="{D9C840C6-ADB8-4640-B0B3-71F80475B240}" srcOrd="0" destOrd="0" presId="urn:microsoft.com/office/officeart/2005/8/layout/orgChart1"/>
    <dgm:cxn modelId="{007178EA-D2A6-431F-9958-B4554F377689}" type="presOf" srcId="{4ECC190B-5CB0-4608-AE0E-EEC59BBC822B}" destId="{BF5B7F83-3C31-4E49-9189-77CA2C04BC06}" srcOrd="1" destOrd="0" presId="urn:microsoft.com/office/officeart/2005/8/layout/orgChart1"/>
    <dgm:cxn modelId="{3B0F5BEE-ADA0-4FB9-845C-AF290C882CE9}" type="presOf" srcId="{D14E1FC3-877A-4505-89B9-64750537923D}" destId="{BE36A610-ACF3-43AE-B8D7-B91C0AA86621}" srcOrd="0" destOrd="0" presId="urn:microsoft.com/office/officeart/2005/8/layout/orgChart1"/>
    <dgm:cxn modelId="{C93D48F5-43C8-490A-A094-3C1AFFABD9E5}" type="presOf" srcId="{329537C7-5981-4A58-A784-F94F51E7E9E7}" destId="{6E36F3DA-3B6E-4895-A79C-0A61E66A3DB7}" srcOrd="1" destOrd="0" presId="urn:microsoft.com/office/officeart/2005/8/layout/orgChart1"/>
    <dgm:cxn modelId="{3534E765-4172-47F5-9A5A-171925852E11}" type="presParOf" srcId="{87A97637-B902-402C-B0F3-50527052CBA0}" destId="{9368EC5E-4782-4C91-A8CA-CB454B43FE5C}" srcOrd="0" destOrd="0" presId="urn:microsoft.com/office/officeart/2005/8/layout/orgChart1"/>
    <dgm:cxn modelId="{2D1093F8-A5EB-4BC8-9851-99B7FD91A0A2}" type="presParOf" srcId="{9368EC5E-4782-4C91-A8CA-CB454B43FE5C}" destId="{C6ABFC69-772B-4F69-830C-16DD3CD4896A}" srcOrd="0" destOrd="0" presId="urn:microsoft.com/office/officeart/2005/8/layout/orgChart1"/>
    <dgm:cxn modelId="{596A8050-9037-4767-A913-AE01AA21A797}" type="presParOf" srcId="{C6ABFC69-772B-4F69-830C-16DD3CD4896A}" destId="{E5CFC46F-5B75-4865-A132-49D974AADB73}" srcOrd="0" destOrd="0" presId="urn:microsoft.com/office/officeart/2005/8/layout/orgChart1"/>
    <dgm:cxn modelId="{B5F2913A-FEB2-4797-B9E7-8CBF7EF7EC6F}" type="presParOf" srcId="{C6ABFC69-772B-4F69-830C-16DD3CD4896A}" destId="{D6591867-EB5A-45A4-8A94-58196F3FA54E}" srcOrd="1" destOrd="0" presId="urn:microsoft.com/office/officeart/2005/8/layout/orgChart1"/>
    <dgm:cxn modelId="{64D6F5C8-52CE-430C-839B-C6F75664CA4E}" type="presParOf" srcId="{9368EC5E-4782-4C91-A8CA-CB454B43FE5C}" destId="{338789F6-6959-48BD-A2F6-991539320C7B}" srcOrd="1" destOrd="0" presId="urn:microsoft.com/office/officeart/2005/8/layout/orgChart1"/>
    <dgm:cxn modelId="{B01D2C25-A1CA-44CC-A186-EBE3972B54C1}" type="presParOf" srcId="{338789F6-6959-48BD-A2F6-991539320C7B}" destId="{CB6D931E-2709-45FF-91BA-021BAEC54DFB}" srcOrd="0" destOrd="0" presId="urn:microsoft.com/office/officeart/2005/8/layout/orgChart1"/>
    <dgm:cxn modelId="{EB572F7C-E1CF-4D8D-A7E8-D6BC41321559}" type="presParOf" srcId="{338789F6-6959-48BD-A2F6-991539320C7B}" destId="{239168C1-5177-47F4-AE23-289489AA1236}" srcOrd="1" destOrd="0" presId="urn:microsoft.com/office/officeart/2005/8/layout/orgChart1"/>
    <dgm:cxn modelId="{2FB1914F-7ACC-4631-9588-4408C1FFD033}" type="presParOf" srcId="{239168C1-5177-47F4-AE23-289489AA1236}" destId="{A419AE08-B9EB-4737-B57C-C1F62FB33F39}" srcOrd="0" destOrd="0" presId="urn:microsoft.com/office/officeart/2005/8/layout/orgChart1"/>
    <dgm:cxn modelId="{69E8CDA1-5D4D-4A3E-B7D8-C0BFF88B2669}" type="presParOf" srcId="{A419AE08-B9EB-4737-B57C-C1F62FB33F39}" destId="{335D2361-1B17-4CBB-AC75-9B1401F3BA6D}" srcOrd="0" destOrd="0" presId="urn:microsoft.com/office/officeart/2005/8/layout/orgChart1"/>
    <dgm:cxn modelId="{6E571D52-7F81-41C6-B29F-7E9B0EAF7134}" type="presParOf" srcId="{A419AE08-B9EB-4737-B57C-C1F62FB33F39}" destId="{6E36F3DA-3B6E-4895-A79C-0A61E66A3DB7}" srcOrd="1" destOrd="0" presId="urn:microsoft.com/office/officeart/2005/8/layout/orgChart1"/>
    <dgm:cxn modelId="{CE408F4E-B0AF-4AE7-8EF4-D25440FABCFC}" type="presParOf" srcId="{239168C1-5177-47F4-AE23-289489AA1236}" destId="{C120529C-1185-425E-A609-EC39E9F93D34}" srcOrd="1" destOrd="0" presId="urn:microsoft.com/office/officeart/2005/8/layout/orgChart1"/>
    <dgm:cxn modelId="{7812C85B-8178-4A44-B592-7547359605C9}" type="presParOf" srcId="{239168C1-5177-47F4-AE23-289489AA1236}" destId="{48B38F52-7596-49D6-8848-F3F757B9F5D9}" srcOrd="2" destOrd="0" presId="urn:microsoft.com/office/officeart/2005/8/layout/orgChart1"/>
    <dgm:cxn modelId="{938FE18C-068A-4FBD-A4AC-CB014CB374AB}" type="presParOf" srcId="{338789F6-6959-48BD-A2F6-991539320C7B}" destId="{6A1E2CC0-9D39-452C-9574-CCA032C74482}" srcOrd="2" destOrd="0" presId="urn:microsoft.com/office/officeart/2005/8/layout/orgChart1"/>
    <dgm:cxn modelId="{FFEB260B-FF3E-4F2E-AD67-14D82CD8EC00}" type="presParOf" srcId="{338789F6-6959-48BD-A2F6-991539320C7B}" destId="{30972084-D331-478C-BE37-3B4D4E62D07F}" srcOrd="3" destOrd="0" presId="urn:microsoft.com/office/officeart/2005/8/layout/orgChart1"/>
    <dgm:cxn modelId="{74159B71-04A9-4759-BA28-A7FAEB25E405}" type="presParOf" srcId="{30972084-D331-478C-BE37-3B4D4E62D07F}" destId="{C5018455-21BF-45FA-AB17-9161DE63E859}" srcOrd="0" destOrd="0" presId="urn:microsoft.com/office/officeart/2005/8/layout/orgChart1"/>
    <dgm:cxn modelId="{FDE5BC73-EB86-4649-A066-BE66995038FE}" type="presParOf" srcId="{C5018455-21BF-45FA-AB17-9161DE63E859}" destId="{66FE36F0-BCB9-4F22-9654-AC4AA7D34C54}" srcOrd="0" destOrd="0" presId="urn:microsoft.com/office/officeart/2005/8/layout/orgChart1"/>
    <dgm:cxn modelId="{2F09000F-7ADC-47DA-BD10-65E5212752E4}" type="presParOf" srcId="{C5018455-21BF-45FA-AB17-9161DE63E859}" destId="{68C6C8BC-B187-4B0B-BAAF-6443B6A6E435}" srcOrd="1" destOrd="0" presId="urn:microsoft.com/office/officeart/2005/8/layout/orgChart1"/>
    <dgm:cxn modelId="{AFE125AE-BC9C-4483-B049-C0E5F738A57E}" type="presParOf" srcId="{30972084-D331-478C-BE37-3B4D4E62D07F}" destId="{D257F29F-5A53-42D0-8C2F-D987A59FAE32}" srcOrd="1" destOrd="0" presId="urn:microsoft.com/office/officeart/2005/8/layout/orgChart1"/>
    <dgm:cxn modelId="{FE8AF61B-4C47-492D-90F7-A28E66C2AE05}" type="presParOf" srcId="{D257F29F-5A53-42D0-8C2F-D987A59FAE32}" destId="{01DA1A1C-4A72-4B0A-A2BF-E5871E325033}" srcOrd="0" destOrd="0" presId="urn:microsoft.com/office/officeart/2005/8/layout/orgChart1"/>
    <dgm:cxn modelId="{88AE57DC-AC53-4462-BEB1-211498822177}" type="presParOf" srcId="{D257F29F-5A53-42D0-8C2F-D987A59FAE32}" destId="{EBBF0E50-2529-4A5B-B64B-066E46CC816F}" srcOrd="1" destOrd="0" presId="urn:microsoft.com/office/officeart/2005/8/layout/orgChart1"/>
    <dgm:cxn modelId="{D64EF5EC-9FA8-49DD-A225-61B5B6211981}" type="presParOf" srcId="{EBBF0E50-2529-4A5B-B64B-066E46CC816F}" destId="{7B583C0C-E728-4E6C-83D0-CD7E19DCE3B9}" srcOrd="0" destOrd="0" presId="urn:microsoft.com/office/officeart/2005/8/layout/orgChart1"/>
    <dgm:cxn modelId="{C79A83BD-EE4A-463F-B05C-4D576D92F13B}" type="presParOf" srcId="{7B583C0C-E728-4E6C-83D0-CD7E19DCE3B9}" destId="{EB358810-7A14-470A-92C7-FE1A9311B9F5}" srcOrd="0" destOrd="0" presId="urn:microsoft.com/office/officeart/2005/8/layout/orgChart1"/>
    <dgm:cxn modelId="{B108B58D-3F77-481F-9A16-D15646D7139B}" type="presParOf" srcId="{7B583C0C-E728-4E6C-83D0-CD7E19DCE3B9}" destId="{E8FE30BD-698D-4B5A-9A38-EE7EA3064072}" srcOrd="1" destOrd="0" presId="urn:microsoft.com/office/officeart/2005/8/layout/orgChart1"/>
    <dgm:cxn modelId="{63D74E4B-4219-475E-8DA1-3B258086AB28}" type="presParOf" srcId="{EBBF0E50-2529-4A5B-B64B-066E46CC816F}" destId="{E73B7284-B629-42FB-B307-9B6673C6157B}" srcOrd="1" destOrd="0" presId="urn:microsoft.com/office/officeart/2005/8/layout/orgChart1"/>
    <dgm:cxn modelId="{D620DAD5-54C9-4150-B72A-4BA5D192AF87}" type="presParOf" srcId="{EBBF0E50-2529-4A5B-B64B-066E46CC816F}" destId="{CD4B50DE-CD48-4301-B624-BE9D5B389C86}" srcOrd="2" destOrd="0" presId="urn:microsoft.com/office/officeart/2005/8/layout/orgChart1"/>
    <dgm:cxn modelId="{B29B3B09-FCC8-425F-9BD1-EF52D2FED071}" type="presParOf" srcId="{D257F29F-5A53-42D0-8C2F-D987A59FAE32}" destId="{45CB0B2C-F0F2-499A-B582-5DADA7F70069}" srcOrd="2" destOrd="0" presId="urn:microsoft.com/office/officeart/2005/8/layout/orgChart1"/>
    <dgm:cxn modelId="{EB92ADCD-377E-4FAA-BF62-45B7950D8E01}" type="presParOf" srcId="{D257F29F-5A53-42D0-8C2F-D987A59FAE32}" destId="{20307187-55D2-4490-9FD3-6E1BF1EF015C}" srcOrd="3" destOrd="0" presId="urn:microsoft.com/office/officeart/2005/8/layout/orgChart1"/>
    <dgm:cxn modelId="{AA7C8C42-6B93-4C59-89A6-5E2175FCCFE0}" type="presParOf" srcId="{20307187-55D2-4490-9FD3-6E1BF1EF015C}" destId="{B809D874-324F-4DA9-8480-890446EA23BA}" srcOrd="0" destOrd="0" presId="urn:microsoft.com/office/officeart/2005/8/layout/orgChart1"/>
    <dgm:cxn modelId="{E4B60669-C7B8-43EF-BB6F-33B60CF76DF6}" type="presParOf" srcId="{B809D874-324F-4DA9-8480-890446EA23BA}" destId="{D9C840C6-ADB8-4640-B0B3-71F80475B240}" srcOrd="0" destOrd="0" presId="urn:microsoft.com/office/officeart/2005/8/layout/orgChart1"/>
    <dgm:cxn modelId="{663A8283-8097-4AD5-AC8D-A1567750A907}" type="presParOf" srcId="{B809D874-324F-4DA9-8480-890446EA23BA}" destId="{245B6EF9-DC00-4967-841C-FA32BA323922}" srcOrd="1" destOrd="0" presId="urn:microsoft.com/office/officeart/2005/8/layout/orgChart1"/>
    <dgm:cxn modelId="{084A29E5-BEED-45D2-B645-136EEFB5CFE0}" type="presParOf" srcId="{20307187-55D2-4490-9FD3-6E1BF1EF015C}" destId="{A2ADCCB3-3476-45AB-93D4-385806233CCB}" srcOrd="1" destOrd="0" presId="urn:microsoft.com/office/officeart/2005/8/layout/orgChart1"/>
    <dgm:cxn modelId="{00B7B4C0-489C-4CA0-8E5A-18CFB8546A29}" type="presParOf" srcId="{20307187-55D2-4490-9FD3-6E1BF1EF015C}" destId="{BB23EF4B-76F5-446C-9369-091404FC95A9}" srcOrd="2" destOrd="0" presId="urn:microsoft.com/office/officeart/2005/8/layout/orgChart1"/>
    <dgm:cxn modelId="{F77E00A2-BEE8-40BB-AB01-7E8700A8101E}" type="presParOf" srcId="{30972084-D331-478C-BE37-3B4D4E62D07F}" destId="{C4696169-157E-40FC-868C-0862B3BDF0A5}" srcOrd="2" destOrd="0" presId="urn:microsoft.com/office/officeart/2005/8/layout/orgChart1"/>
    <dgm:cxn modelId="{884E592C-E04E-4E37-A701-BB5B97D167BF}" type="presParOf" srcId="{338789F6-6959-48BD-A2F6-991539320C7B}" destId="{F6A7C457-7FAD-4420-8364-0295C3619C25}" srcOrd="4" destOrd="0" presId="urn:microsoft.com/office/officeart/2005/8/layout/orgChart1"/>
    <dgm:cxn modelId="{ED5CFF3B-D3EC-4767-983A-27B201CC51B7}" type="presParOf" srcId="{338789F6-6959-48BD-A2F6-991539320C7B}" destId="{A082C3C6-89BB-4DCC-B054-2EB1DC260FA1}" srcOrd="5" destOrd="0" presId="urn:microsoft.com/office/officeart/2005/8/layout/orgChart1"/>
    <dgm:cxn modelId="{F97D3D18-B3BA-4CEE-9BD0-B752626BF633}" type="presParOf" srcId="{A082C3C6-89BB-4DCC-B054-2EB1DC260FA1}" destId="{690A2D33-CC36-41E2-AED9-98FAA7600FED}" srcOrd="0" destOrd="0" presId="urn:microsoft.com/office/officeart/2005/8/layout/orgChart1"/>
    <dgm:cxn modelId="{C75B5C2B-118F-4EF9-9B6E-688486127144}" type="presParOf" srcId="{690A2D33-CC36-41E2-AED9-98FAA7600FED}" destId="{EF551756-295E-490D-BD3E-8BB9E638D8CB}" srcOrd="0" destOrd="0" presId="urn:microsoft.com/office/officeart/2005/8/layout/orgChart1"/>
    <dgm:cxn modelId="{61577347-7AC1-422E-BDD2-E6197ACE9643}" type="presParOf" srcId="{690A2D33-CC36-41E2-AED9-98FAA7600FED}" destId="{851FCD21-86C9-45DF-95CE-07A6F029F2C7}" srcOrd="1" destOrd="0" presId="urn:microsoft.com/office/officeart/2005/8/layout/orgChart1"/>
    <dgm:cxn modelId="{12C492CB-CF16-43CE-AB92-15E1D700BFC2}" type="presParOf" srcId="{A082C3C6-89BB-4DCC-B054-2EB1DC260FA1}" destId="{330E41FA-8B99-495E-B2CA-EF8B9D99E514}" srcOrd="1" destOrd="0" presId="urn:microsoft.com/office/officeart/2005/8/layout/orgChart1"/>
    <dgm:cxn modelId="{7FD16EE7-FA89-4935-BABF-951C0320DFF7}" type="presParOf" srcId="{A082C3C6-89BB-4DCC-B054-2EB1DC260FA1}" destId="{6E385A64-56DC-4281-B6A9-EF9EF2C55B59}" srcOrd="2" destOrd="0" presId="urn:microsoft.com/office/officeart/2005/8/layout/orgChart1"/>
    <dgm:cxn modelId="{0A0557AE-E9EB-4180-9AB0-C8393E2A8156}" type="presParOf" srcId="{338789F6-6959-48BD-A2F6-991539320C7B}" destId="{BE36A610-ACF3-43AE-B8D7-B91C0AA86621}" srcOrd="6" destOrd="0" presId="urn:microsoft.com/office/officeart/2005/8/layout/orgChart1"/>
    <dgm:cxn modelId="{DCFE42C2-9D17-4D10-BE3A-9AD752BA0EBD}" type="presParOf" srcId="{338789F6-6959-48BD-A2F6-991539320C7B}" destId="{7A3CE02D-7573-4E43-A498-C630E299573B}" srcOrd="7" destOrd="0" presId="urn:microsoft.com/office/officeart/2005/8/layout/orgChart1"/>
    <dgm:cxn modelId="{BEABDDED-B2D8-4E5F-9D25-67DA45712EDB}" type="presParOf" srcId="{7A3CE02D-7573-4E43-A498-C630E299573B}" destId="{396FC4AA-DE5A-4A31-B0E1-2047C5032102}" srcOrd="0" destOrd="0" presId="urn:microsoft.com/office/officeart/2005/8/layout/orgChart1"/>
    <dgm:cxn modelId="{0AB6FEEE-B03C-4988-87DA-3F0254C0B702}" type="presParOf" srcId="{396FC4AA-DE5A-4A31-B0E1-2047C5032102}" destId="{D8A7FC3B-98AE-4177-B7AA-F0BB78CA0F17}" srcOrd="0" destOrd="0" presId="urn:microsoft.com/office/officeart/2005/8/layout/orgChart1"/>
    <dgm:cxn modelId="{88C8658E-0BD5-4587-AF7F-BEE4D310031E}" type="presParOf" srcId="{396FC4AA-DE5A-4A31-B0E1-2047C5032102}" destId="{31F2E138-B446-46C7-8C00-D7462D5880D8}" srcOrd="1" destOrd="0" presId="urn:microsoft.com/office/officeart/2005/8/layout/orgChart1"/>
    <dgm:cxn modelId="{A0E40357-56F3-4C8D-9BE3-5323BA856D6F}" type="presParOf" srcId="{7A3CE02D-7573-4E43-A498-C630E299573B}" destId="{EABAA0F9-F625-4DB9-AE64-7F3DB5CA6CB9}" srcOrd="1" destOrd="0" presId="urn:microsoft.com/office/officeart/2005/8/layout/orgChart1"/>
    <dgm:cxn modelId="{2F94EB08-B648-43DF-B550-373817108D0E}" type="presParOf" srcId="{7A3CE02D-7573-4E43-A498-C630E299573B}" destId="{08E2FD9B-61CD-4B44-98A8-8C747F374DC3}" srcOrd="2" destOrd="0" presId="urn:microsoft.com/office/officeart/2005/8/layout/orgChart1"/>
    <dgm:cxn modelId="{C5582B19-10F5-4F16-B28C-3B3E64D1249B}" type="presParOf" srcId="{338789F6-6959-48BD-A2F6-991539320C7B}" destId="{4FA996FF-867F-46F7-8DB3-1962CBDB05E7}" srcOrd="8" destOrd="0" presId="urn:microsoft.com/office/officeart/2005/8/layout/orgChart1"/>
    <dgm:cxn modelId="{6A1B32A1-828A-4EAC-A865-CC8B4EEBB513}" type="presParOf" srcId="{338789F6-6959-48BD-A2F6-991539320C7B}" destId="{AAE03140-6089-41F1-B377-ED6B502A2D39}" srcOrd="9" destOrd="0" presId="urn:microsoft.com/office/officeart/2005/8/layout/orgChart1"/>
    <dgm:cxn modelId="{07A52EE4-92C7-4620-8843-C4D01EB5F7CE}" type="presParOf" srcId="{AAE03140-6089-41F1-B377-ED6B502A2D39}" destId="{C785EBA2-B650-4817-9C42-AE19F2B89C5A}" srcOrd="0" destOrd="0" presId="urn:microsoft.com/office/officeart/2005/8/layout/orgChart1"/>
    <dgm:cxn modelId="{41FE857B-DFEF-4748-ACEA-90199638236D}" type="presParOf" srcId="{C785EBA2-B650-4817-9C42-AE19F2B89C5A}" destId="{06964A09-23CC-4F8A-8653-45E9A4AF24EF}" srcOrd="0" destOrd="0" presId="urn:microsoft.com/office/officeart/2005/8/layout/orgChart1"/>
    <dgm:cxn modelId="{54302A27-6BF8-493B-B691-2C49C7E0B240}" type="presParOf" srcId="{C785EBA2-B650-4817-9C42-AE19F2B89C5A}" destId="{5E72CF8E-B4DD-45A6-83F3-1DD0F8BEE987}" srcOrd="1" destOrd="0" presId="urn:microsoft.com/office/officeart/2005/8/layout/orgChart1"/>
    <dgm:cxn modelId="{AFE2D4BC-511D-44F6-970E-52C275007A0B}" type="presParOf" srcId="{AAE03140-6089-41F1-B377-ED6B502A2D39}" destId="{97CAEB30-1CBB-47CF-B214-DE4FAE0C01A7}" srcOrd="1" destOrd="0" presId="urn:microsoft.com/office/officeart/2005/8/layout/orgChart1"/>
    <dgm:cxn modelId="{0D005021-A97F-459C-9902-E4D66D133BD6}" type="presParOf" srcId="{AAE03140-6089-41F1-B377-ED6B502A2D39}" destId="{A3E72B34-84ED-4060-98F4-977B9B221B3B}" srcOrd="2" destOrd="0" presId="urn:microsoft.com/office/officeart/2005/8/layout/orgChart1"/>
    <dgm:cxn modelId="{85344B2A-C782-4318-B302-BDE87B16DA28}" type="presParOf" srcId="{338789F6-6959-48BD-A2F6-991539320C7B}" destId="{766B0B80-EA32-47FA-8A9E-28DDB7A22F66}" srcOrd="10" destOrd="0" presId="urn:microsoft.com/office/officeart/2005/8/layout/orgChart1"/>
    <dgm:cxn modelId="{FCADBC3B-8558-4DB2-8B3F-DA8D87F1F867}" type="presParOf" srcId="{338789F6-6959-48BD-A2F6-991539320C7B}" destId="{86A5E0E8-035A-49C5-86D5-238A6FC27579}" srcOrd="11" destOrd="0" presId="urn:microsoft.com/office/officeart/2005/8/layout/orgChart1"/>
    <dgm:cxn modelId="{8431DD05-0992-49FF-B38A-84526CA1E955}" type="presParOf" srcId="{86A5E0E8-035A-49C5-86D5-238A6FC27579}" destId="{18CFB2B0-9DE7-4219-AA81-F6D82CF7923C}" srcOrd="0" destOrd="0" presId="urn:microsoft.com/office/officeart/2005/8/layout/orgChart1"/>
    <dgm:cxn modelId="{A010399E-020F-4EEF-8B01-0309B9F180F8}" type="presParOf" srcId="{18CFB2B0-9DE7-4219-AA81-F6D82CF7923C}" destId="{62393FD3-0B0B-4219-9077-2BDBA41EBE6C}" srcOrd="0" destOrd="0" presId="urn:microsoft.com/office/officeart/2005/8/layout/orgChart1"/>
    <dgm:cxn modelId="{A6562DD3-5EF8-475B-BB6C-C19500524D28}" type="presParOf" srcId="{18CFB2B0-9DE7-4219-AA81-F6D82CF7923C}" destId="{BF5B7F83-3C31-4E49-9189-77CA2C04BC06}" srcOrd="1" destOrd="0" presId="urn:microsoft.com/office/officeart/2005/8/layout/orgChart1"/>
    <dgm:cxn modelId="{6DF72477-9B58-455C-AB06-694824108F94}" type="presParOf" srcId="{86A5E0E8-035A-49C5-86D5-238A6FC27579}" destId="{810570B0-06A4-4EA1-B543-68D584529C79}" srcOrd="1" destOrd="0" presId="urn:microsoft.com/office/officeart/2005/8/layout/orgChart1"/>
    <dgm:cxn modelId="{E547076C-FE89-4DC0-B4E9-59CA5738F979}" type="presParOf" srcId="{810570B0-06A4-4EA1-B543-68D584529C79}" destId="{FC5B0809-DCD5-4CA4-A413-C05E84141658}" srcOrd="0" destOrd="0" presId="urn:microsoft.com/office/officeart/2005/8/layout/orgChart1"/>
    <dgm:cxn modelId="{DEC76B45-AD78-4F6F-9E0B-C063D3E8543F}" type="presParOf" srcId="{810570B0-06A4-4EA1-B543-68D584529C79}" destId="{44C90F1E-1D30-459B-B2B3-71A6C762F757}" srcOrd="1" destOrd="0" presId="urn:microsoft.com/office/officeart/2005/8/layout/orgChart1"/>
    <dgm:cxn modelId="{BC693411-F536-4118-AE67-841BE8024250}" type="presParOf" srcId="{44C90F1E-1D30-459B-B2B3-71A6C762F757}" destId="{062FFF43-5D07-4BB1-80E2-D1644E4B4EF2}" srcOrd="0" destOrd="0" presId="urn:microsoft.com/office/officeart/2005/8/layout/orgChart1"/>
    <dgm:cxn modelId="{1143B1EA-A53B-491F-AD57-ADEB4C47E7D3}" type="presParOf" srcId="{062FFF43-5D07-4BB1-80E2-D1644E4B4EF2}" destId="{BD37E310-FB7E-4C44-9C3E-DB2B19F513DB}" srcOrd="0" destOrd="0" presId="urn:microsoft.com/office/officeart/2005/8/layout/orgChart1"/>
    <dgm:cxn modelId="{77021153-9104-4167-A51B-E284C5ADC24C}" type="presParOf" srcId="{062FFF43-5D07-4BB1-80E2-D1644E4B4EF2}" destId="{1B1C2503-6BCB-4BFB-8FF1-79BD8AD61CFB}" srcOrd="1" destOrd="0" presId="urn:microsoft.com/office/officeart/2005/8/layout/orgChart1"/>
    <dgm:cxn modelId="{5E637539-3C57-47F4-B0E1-8C701EA73E25}" type="presParOf" srcId="{44C90F1E-1D30-459B-B2B3-71A6C762F757}" destId="{AB1B9AF0-991E-4F21-B1F6-DC8DE2D33E2A}" srcOrd="1" destOrd="0" presId="urn:microsoft.com/office/officeart/2005/8/layout/orgChart1"/>
    <dgm:cxn modelId="{EA152409-2F9B-4610-B565-2509D08DB91A}" type="presParOf" srcId="{44C90F1E-1D30-459B-B2B3-71A6C762F757}" destId="{65ED3355-7F52-4C4A-AEA2-DA5DAAE9CAA8}" srcOrd="2" destOrd="0" presId="urn:microsoft.com/office/officeart/2005/8/layout/orgChart1"/>
    <dgm:cxn modelId="{10117860-9D6A-4B52-8D2A-B71C20C989E3}" type="presParOf" srcId="{810570B0-06A4-4EA1-B543-68D584529C79}" destId="{50F68568-8A11-425C-A4E8-33E85F05424B}" srcOrd="2" destOrd="0" presId="urn:microsoft.com/office/officeart/2005/8/layout/orgChart1"/>
    <dgm:cxn modelId="{7083759E-129A-473C-8F8B-155B4E4DA629}" type="presParOf" srcId="{810570B0-06A4-4EA1-B543-68D584529C79}" destId="{9A818B62-B004-4A59-A070-1BB69C2217AE}" srcOrd="3" destOrd="0" presId="urn:microsoft.com/office/officeart/2005/8/layout/orgChart1"/>
    <dgm:cxn modelId="{5E38FF86-5CCD-4ED5-9BC1-AA54D02E414E}" type="presParOf" srcId="{9A818B62-B004-4A59-A070-1BB69C2217AE}" destId="{614465C1-4C47-4271-9A51-D6A3EEE0C738}" srcOrd="0" destOrd="0" presId="urn:microsoft.com/office/officeart/2005/8/layout/orgChart1"/>
    <dgm:cxn modelId="{FE4475ED-B24C-4D8A-AC88-9C796782A7C4}" type="presParOf" srcId="{614465C1-4C47-4271-9A51-D6A3EEE0C738}" destId="{FDEA1A72-B85B-4BDC-91F8-2E60E7274D59}" srcOrd="0" destOrd="0" presId="urn:microsoft.com/office/officeart/2005/8/layout/orgChart1"/>
    <dgm:cxn modelId="{64449B19-3A54-4467-986C-88876E98DA9E}" type="presParOf" srcId="{614465C1-4C47-4271-9A51-D6A3EEE0C738}" destId="{527D2F14-8C5C-4AF6-BD31-320E059CD713}" srcOrd="1" destOrd="0" presId="urn:microsoft.com/office/officeart/2005/8/layout/orgChart1"/>
    <dgm:cxn modelId="{2024E844-1E9A-4150-AAB4-D7D9EDBAA3C1}" type="presParOf" srcId="{9A818B62-B004-4A59-A070-1BB69C2217AE}" destId="{422D62C9-481F-491D-B3D8-794B324947F4}" srcOrd="1" destOrd="0" presId="urn:microsoft.com/office/officeart/2005/8/layout/orgChart1"/>
    <dgm:cxn modelId="{AE057118-38FE-48F4-9732-C671E09EA00E}" type="presParOf" srcId="{9A818B62-B004-4A59-A070-1BB69C2217AE}" destId="{E9552E0B-52D9-4804-AF11-C273DFC1A957}" srcOrd="2" destOrd="0" presId="urn:microsoft.com/office/officeart/2005/8/layout/orgChart1"/>
    <dgm:cxn modelId="{BB581EC3-8C6F-4FAA-8C90-3A52C73B7F17}" type="presParOf" srcId="{810570B0-06A4-4EA1-B543-68D584529C79}" destId="{0833D28B-6A16-41C8-9F2B-A195B466A4E3}" srcOrd="4" destOrd="0" presId="urn:microsoft.com/office/officeart/2005/8/layout/orgChart1"/>
    <dgm:cxn modelId="{73F8018F-318C-40EB-8339-573476CF956B}" type="presParOf" srcId="{810570B0-06A4-4EA1-B543-68D584529C79}" destId="{5EAE5584-0E48-4B9A-ADD2-8F55BFD3AC3E}" srcOrd="5" destOrd="0" presId="urn:microsoft.com/office/officeart/2005/8/layout/orgChart1"/>
    <dgm:cxn modelId="{93868B96-265F-4167-ACD1-764091A24018}" type="presParOf" srcId="{5EAE5584-0E48-4B9A-ADD2-8F55BFD3AC3E}" destId="{EEA50965-295D-4D07-8113-5F8D2DFBFB79}" srcOrd="0" destOrd="0" presId="urn:microsoft.com/office/officeart/2005/8/layout/orgChart1"/>
    <dgm:cxn modelId="{5AA358D1-C268-4D38-9958-BB4761AD8BE9}" type="presParOf" srcId="{EEA50965-295D-4D07-8113-5F8D2DFBFB79}" destId="{BC0BF842-C393-46CF-B35F-CFC240AB3F8E}" srcOrd="0" destOrd="0" presId="urn:microsoft.com/office/officeart/2005/8/layout/orgChart1"/>
    <dgm:cxn modelId="{E561088F-BB99-45E3-909A-C93E60D8FA77}" type="presParOf" srcId="{EEA50965-295D-4D07-8113-5F8D2DFBFB79}" destId="{8D4C930F-9D88-4EFF-ADF9-CE19DBB5217D}" srcOrd="1" destOrd="0" presId="urn:microsoft.com/office/officeart/2005/8/layout/orgChart1"/>
    <dgm:cxn modelId="{B7822BAD-79B8-4D84-A4D6-CD3C33AF8105}" type="presParOf" srcId="{5EAE5584-0E48-4B9A-ADD2-8F55BFD3AC3E}" destId="{8169AB5D-F375-45D9-9802-C0BEB12F8223}" srcOrd="1" destOrd="0" presId="urn:microsoft.com/office/officeart/2005/8/layout/orgChart1"/>
    <dgm:cxn modelId="{AC1B3FC2-B7CF-42FB-A823-2DC277DC27E6}" type="presParOf" srcId="{5EAE5584-0E48-4B9A-ADD2-8F55BFD3AC3E}" destId="{390C4743-53B7-4A08-BD31-93FF6E10D294}" srcOrd="2" destOrd="0" presId="urn:microsoft.com/office/officeart/2005/8/layout/orgChart1"/>
    <dgm:cxn modelId="{D08E1504-7CEC-4BE0-97A7-26C1259D522A}" type="presParOf" srcId="{86A5E0E8-035A-49C5-86D5-238A6FC27579}" destId="{0FE62E9B-2C49-497A-8A36-1249E8E7DA52}" srcOrd="2" destOrd="0" presId="urn:microsoft.com/office/officeart/2005/8/layout/orgChart1"/>
    <dgm:cxn modelId="{F63FE095-941B-46A4-B386-F33FA561E27E}" type="presParOf" srcId="{338789F6-6959-48BD-A2F6-991539320C7B}" destId="{E01BD179-87E0-4092-B4A1-9A049050A202}" srcOrd="12" destOrd="0" presId="urn:microsoft.com/office/officeart/2005/8/layout/orgChart1"/>
    <dgm:cxn modelId="{12302190-494E-4F6F-9927-69156F168616}" type="presParOf" srcId="{338789F6-6959-48BD-A2F6-991539320C7B}" destId="{BF5E64A0-F99C-4602-83DD-5F0FDDC754E8}" srcOrd="13" destOrd="0" presId="urn:microsoft.com/office/officeart/2005/8/layout/orgChart1"/>
    <dgm:cxn modelId="{AC154B34-AE7A-49AA-BF97-A71ECBEB6A85}" type="presParOf" srcId="{BF5E64A0-F99C-4602-83DD-5F0FDDC754E8}" destId="{BE849FD0-280A-49AA-8A8C-CE19533721AF}" srcOrd="0" destOrd="0" presId="urn:microsoft.com/office/officeart/2005/8/layout/orgChart1"/>
    <dgm:cxn modelId="{72A31209-CAEA-4F6B-8493-7CED9C4ECC95}" type="presParOf" srcId="{BE849FD0-280A-49AA-8A8C-CE19533721AF}" destId="{ACD97BB4-9006-40CF-824D-0647DD412EE2}" srcOrd="0" destOrd="0" presId="urn:microsoft.com/office/officeart/2005/8/layout/orgChart1"/>
    <dgm:cxn modelId="{09B7AFD1-19A4-4196-9A97-0FC912CBB1D2}" type="presParOf" srcId="{BE849FD0-280A-49AA-8A8C-CE19533721AF}" destId="{DDC9E8A5-1610-4257-8B08-C190A35827C5}" srcOrd="1" destOrd="0" presId="urn:microsoft.com/office/officeart/2005/8/layout/orgChart1"/>
    <dgm:cxn modelId="{5347025F-1749-4643-B127-D33F4E98C8AC}" type="presParOf" srcId="{BF5E64A0-F99C-4602-83DD-5F0FDDC754E8}" destId="{A5E56FBB-B94C-43CD-9744-B1B5E1AE2CEB}" srcOrd="1" destOrd="0" presId="urn:microsoft.com/office/officeart/2005/8/layout/orgChart1"/>
    <dgm:cxn modelId="{9616B663-03BB-453F-A2ED-3900FCA5D43F}" type="presParOf" srcId="{BF5E64A0-F99C-4602-83DD-5F0FDDC754E8}" destId="{7CC03DED-A4E1-4524-B4F3-C83F94EEEB2D}" srcOrd="2" destOrd="0" presId="urn:microsoft.com/office/officeart/2005/8/layout/orgChart1"/>
    <dgm:cxn modelId="{0D589CA1-E4BF-4B2A-BF33-22AE17F66765}" type="presParOf" srcId="{9368EC5E-4782-4C91-A8CA-CB454B43FE5C}" destId="{6A8B5F35-13BC-4F3D-A3D1-F5676083A3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2CBFA-CC23-487C-9241-2A54FB45E288}">
      <dsp:nvSpPr>
        <dsp:cNvPr id="0" name=""/>
        <dsp:cNvSpPr/>
      </dsp:nvSpPr>
      <dsp:spPr>
        <a:xfrm>
          <a:off x="4359369" y="509903"/>
          <a:ext cx="3684723" cy="213165"/>
        </a:xfrm>
        <a:custGeom>
          <a:avLst/>
          <a:gdLst/>
          <a:ahLst/>
          <a:cxnLst/>
          <a:rect l="0" t="0" r="0" b="0"/>
          <a:pathLst>
            <a:path>
              <a:moveTo>
                <a:pt x="0" y="0"/>
              </a:moveTo>
              <a:lnTo>
                <a:pt x="0" y="106582"/>
              </a:lnTo>
              <a:lnTo>
                <a:pt x="3684723" y="106582"/>
              </a:lnTo>
              <a:lnTo>
                <a:pt x="3684723" y="2131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7625E6-1434-4779-8AF5-B4AEECF677EC}">
      <dsp:nvSpPr>
        <dsp:cNvPr id="0" name=""/>
        <dsp:cNvSpPr/>
      </dsp:nvSpPr>
      <dsp:spPr>
        <a:xfrm>
          <a:off x="4359369" y="509903"/>
          <a:ext cx="2456482" cy="213165"/>
        </a:xfrm>
        <a:custGeom>
          <a:avLst/>
          <a:gdLst/>
          <a:ahLst/>
          <a:cxnLst/>
          <a:rect l="0" t="0" r="0" b="0"/>
          <a:pathLst>
            <a:path>
              <a:moveTo>
                <a:pt x="0" y="0"/>
              </a:moveTo>
              <a:lnTo>
                <a:pt x="0" y="106582"/>
              </a:lnTo>
              <a:lnTo>
                <a:pt x="2456482" y="106582"/>
              </a:lnTo>
              <a:lnTo>
                <a:pt x="2456482" y="2131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7ED955-9868-4AAB-A58F-4C271579DFDF}">
      <dsp:nvSpPr>
        <dsp:cNvPr id="0" name=""/>
        <dsp:cNvSpPr/>
      </dsp:nvSpPr>
      <dsp:spPr>
        <a:xfrm>
          <a:off x="5181580" y="1230607"/>
          <a:ext cx="152261" cy="2629045"/>
        </a:xfrm>
        <a:custGeom>
          <a:avLst/>
          <a:gdLst/>
          <a:ahLst/>
          <a:cxnLst/>
          <a:rect l="0" t="0" r="0" b="0"/>
          <a:pathLst>
            <a:path>
              <a:moveTo>
                <a:pt x="0" y="0"/>
              </a:moveTo>
              <a:lnTo>
                <a:pt x="0" y="2629045"/>
              </a:lnTo>
              <a:lnTo>
                <a:pt x="152261" y="262904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7FF37D-FA6B-41E5-B521-4BC01FEBD41D}">
      <dsp:nvSpPr>
        <dsp:cNvPr id="0" name=""/>
        <dsp:cNvSpPr/>
      </dsp:nvSpPr>
      <dsp:spPr>
        <a:xfrm>
          <a:off x="5181580" y="1230607"/>
          <a:ext cx="152261" cy="1908341"/>
        </a:xfrm>
        <a:custGeom>
          <a:avLst/>
          <a:gdLst/>
          <a:ahLst/>
          <a:cxnLst/>
          <a:rect l="0" t="0" r="0" b="0"/>
          <a:pathLst>
            <a:path>
              <a:moveTo>
                <a:pt x="0" y="0"/>
              </a:moveTo>
              <a:lnTo>
                <a:pt x="0" y="1908341"/>
              </a:lnTo>
              <a:lnTo>
                <a:pt x="152261" y="190834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8EF98A-BB1F-4370-BAC7-35ACD0BF2FD0}">
      <dsp:nvSpPr>
        <dsp:cNvPr id="0" name=""/>
        <dsp:cNvSpPr/>
      </dsp:nvSpPr>
      <dsp:spPr>
        <a:xfrm>
          <a:off x="5181580" y="1230607"/>
          <a:ext cx="152261" cy="1187638"/>
        </a:xfrm>
        <a:custGeom>
          <a:avLst/>
          <a:gdLst/>
          <a:ahLst/>
          <a:cxnLst/>
          <a:rect l="0" t="0" r="0" b="0"/>
          <a:pathLst>
            <a:path>
              <a:moveTo>
                <a:pt x="0" y="0"/>
              </a:moveTo>
              <a:lnTo>
                <a:pt x="0" y="1187638"/>
              </a:lnTo>
              <a:lnTo>
                <a:pt x="152261" y="118763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E13E9D-8764-46AE-86C4-AEB720BAE48D}">
      <dsp:nvSpPr>
        <dsp:cNvPr id="0" name=""/>
        <dsp:cNvSpPr/>
      </dsp:nvSpPr>
      <dsp:spPr>
        <a:xfrm>
          <a:off x="5181580" y="1230607"/>
          <a:ext cx="152261" cy="466934"/>
        </a:xfrm>
        <a:custGeom>
          <a:avLst/>
          <a:gdLst/>
          <a:ahLst/>
          <a:cxnLst/>
          <a:rect l="0" t="0" r="0" b="0"/>
          <a:pathLst>
            <a:path>
              <a:moveTo>
                <a:pt x="0" y="0"/>
              </a:moveTo>
              <a:lnTo>
                <a:pt x="0" y="466934"/>
              </a:lnTo>
              <a:lnTo>
                <a:pt x="152261" y="4669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EAE2A4-DBE7-4DF8-B68C-0113E857E6A8}">
      <dsp:nvSpPr>
        <dsp:cNvPr id="0" name=""/>
        <dsp:cNvSpPr/>
      </dsp:nvSpPr>
      <dsp:spPr>
        <a:xfrm>
          <a:off x="4359369" y="509903"/>
          <a:ext cx="1228241" cy="213165"/>
        </a:xfrm>
        <a:custGeom>
          <a:avLst/>
          <a:gdLst/>
          <a:ahLst/>
          <a:cxnLst/>
          <a:rect l="0" t="0" r="0" b="0"/>
          <a:pathLst>
            <a:path>
              <a:moveTo>
                <a:pt x="0" y="0"/>
              </a:moveTo>
              <a:lnTo>
                <a:pt x="0" y="106582"/>
              </a:lnTo>
              <a:lnTo>
                <a:pt x="1228241" y="106582"/>
              </a:lnTo>
              <a:lnTo>
                <a:pt x="1228241" y="2131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4884C1-5BCB-4155-A21C-B76A8E04309B}">
      <dsp:nvSpPr>
        <dsp:cNvPr id="0" name=""/>
        <dsp:cNvSpPr/>
      </dsp:nvSpPr>
      <dsp:spPr>
        <a:xfrm>
          <a:off x="3953339" y="1230607"/>
          <a:ext cx="152261" cy="4070452"/>
        </a:xfrm>
        <a:custGeom>
          <a:avLst/>
          <a:gdLst/>
          <a:ahLst/>
          <a:cxnLst/>
          <a:rect l="0" t="0" r="0" b="0"/>
          <a:pathLst>
            <a:path>
              <a:moveTo>
                <a:pt x="0" y="0"/>
              </a:moveTo>
              <a:lnTo>
                <a:pt x="0" y="4070452"/>
              </a:lnTo>
              <a:lnTo>
                <a:pt x="152261" y="407045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AF17B-3191-4DB0-8582-5A1C3002DBB9}">
      <dsp:nvSpPr>
        <dsp:cNvPr id="0" name=""/>
        <dsp:cNvSpPr/>
      </dsp:nvSpPr>
      <dsp:spPr>
        <a:xfrm>
          <a:off x="3953339" y="1230607"/>
          <a:ext cx="152261" cy="3349748"/>
        </a:xfrm>
        <a:custGeom>
          <a:avLst/>
          <a:gdLst/>
          <a:ahLst/>
          <a:cxnLst/>
          <a:rect l="0" t="0" r="0" b="0"/>
          <a:pathLst>
            <a:path>
              <a:moveTo>
                <a:pt x="0" y="0"/>
              </a:moveTo>
              <a:lnTo>
                <a:pt x="0" y="3349748"/>
              </a:lnTo>
              <a:lnTo>
                <a:pt x="152261" y="334974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1132FD-E102-4247-BF44-5C228C130C2F}">
      <dsp:nvSpPr>
        <dsp:cNvPr id="0" name=""/>
        <dsp:cNvSpPr/>
      </dsp:nvSpPr>
      <dsp:spPr>
        <a:xfrm>
          <a:off x="3953339" y="1230607"/>
          <a:ext cx="152261" cy="2629045"/>
        </a:xfrm>
        <a:custGeom>
          <a:avLst/>
          <a:gdLst/>
          <a:ahLst/>
          <a:cxnLst/>
          <a:rect l="0" t="0" r="0" b="0"/>
          <a:pathLst>
            <a:path>
              <a:moveTo>
                <a:pt x="0" y="0"/>
              </a:moveTo>
              <a:lnTo>
                <a:pt x="0" y="2629045"/>
              </a:lnTo>
              <a:lnTo>
                <a:pt x="152261" y="262904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972212-9D7F-4BC5-9374-9870D0576385}">
      <dsp:nvSpPr>
        <dsp:cNvPr id="0" name=""/>
        <dsp:cNvSpPr/>
      </dsp:nvSpPr>
      <dsp:spPr>
        <a:xfrm>
          <a:off x="3953339" y="1230607"/>
          <a:ext cx="152261" cy="1908341"/>
        </a:xfrm>
        <a:custGeom>
          <a:avLst/>
          <a:gdLst/>
          <a:ahLst/>
          <a:cxnLst/>
          <a:rect l="0" t="0" r="0" b="0"/>
          <a:pathLst>
            <a:path>
              <a:moveTo>
                <a:pt x="0" y="0"/>
              </a:moveTo>
              <a:lnTo>
                <a:pt x="0" y="1908341"/>
              </a:lnTo>
              <a:lnTo>
                <a:pt x="152261" y="190834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4B9936-A4ED-4C3E-895C-DBB2F9A07590}">
      <dsp:nvSpPr>
        <dsp:cNvPr id="0" name=""/>
        <dsp:cNvSpPr/>
      </dsp:nvSpPr>
      <dsp:spPr>
        <a:xfrm>
          <a:off x="3953339" y="1230607"/>
          <a:ext cx="152261" cy="1187638"/>
        </a:xfrm>
        <a:custGeom>
          <a:avLst/>
          <a:gdLst/>
          <a:ahLst/>
          <a:cxnLst/>
          <a:rect l="0" t="0" r="0" b="0"/>
          <a:pathLst>
            <a:path>
              <a:moveTo>
                <a:pt x="0" y="0"/>
              </a:moveTo>
              <a:lnTo>
                <a:pt x="0" y="1187638"/>
              </a:lnTo>
              <a:lnTo>
                <a:pt x="152261" y="118763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36A610-ACF3-43AE-B8D7-B91C0AA86621}">
      <dsp:nvSpPr>
        <dsp:cNvPr id="0" name=""/>
        <dsp:cNvSpPr/>
      </dsp:nvSpPr>
      <dsp:spPr>
        <a:xfrm>
          <a:off x="3953339" y="1230607"/>
          <a:ext cx="152261" cy="466934"/>
        </a:xfrm>
        <a:custGeom>
          <a:avLst/>
          <a:gdLst/>
          <a:ahLst/>
          <a:cxnLst/>
          <a:rect l="0" t="0" r="0" b="0"/>
          <a:pathLst>
            <a:path>
              <a:moveTo>
                <a:pt x="0" y="0"/>
              </a:moveTo>
              <a:lnTo>
                <a:pt x="0" y="466934"/>
              </a:lnTo>
              <a:lnTo>
                <a:pt x="152261" y="4669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803984-F8D3-4805-B4D2-D8DB4F522172}">
      <dsp:nvSpPr>
        <dsp:cNvPr id="0" name=""/>
        <dsp:cNvSpPr/>
      </dsp:nvSpPr>
      <dsp:spPr>
        <a:xfrm>
          <a:off x="4313649" y="509903"/>
          <a:ext cx="91440" cy="213165"/>
        </a:xfrm>
        <a:custGeom>
          <a:avLst/>
          <a:gdLst/>
          <a:ahLst/>
          <a:cxnLst/>
          <a:rect l="0" t="0" r="0" b="0"/>
          <a:pathLst>
            <a:path>
              <a:moveTo>
                <a:pt x="45720" y="0"/>
              </a:moveTo>
              <a:lnTo>
                <a:pt x="45720" y="2131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325075-5164-4D7E-A5AC-071E9C8EDFA2}">
      <dsp:nvSpPr>
        <dsp:cNvPr id="0" name=""/>
        <dsp:cNvSpPr/>
      </dsp:nvSpPr>
      <dsp:spPr>
        <a:xfrm>
          <a:off x="2725098" y="1230607"/>
          <a:ext cx="152261" cy="1187638"/>
        </a:xfrm>
        <a:custGeom>
          <a:avLst/>
          <a:gdLst/>
          <a:ahLst/>
          <a:cxnLst/>
          <a:rect l="0" t="0" r="0" b="0"/>
          <a:pathLst>
            <a:path>
              <a:moveTo>
                <a:pt x="0" y="0"/>
              </a:moveTo>
              <a:lnTo>
                <a:pt x="0" y="1187638"/>
              </a:lnTo>
              <a:lnTo>
                <a:pt x="152261" y="118763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898B15-65F1-474F-A41D-A0670E056281}">
      <dsp:nvSpPr>
        <dsp:cNvPr id="0" name=""/>
        <dsp:cNvSpPr/>
      </dsp:nvSpPr>
      <dsp:spPr>
        <a:xfrm>
          <a:off x="2725098" y="1230607"/>
          <a:ext cx="152261" cy="466934"/>
        </a:xfrm>
        <a:custGeom>
          <a:avLst/>
          <a:gdLst/>
          <a:ahLst/>
          <a:cxnLst/>
          <a:rect l="0" t="0" r="0" b="0"/>
          <a:pathLst>
            <a:path>
              <a:moveTo>
                <a:pt x="0" y="0"/>
              </a:moveTo>
              <a:lnTo>
                <a:pt x="0" y="466934"/>
              </a:lnTo>
              <a:lnTo>
                <a:pt x="152261" y="4669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A7C457-7FAD-4420-8364-0295C3619C25}">
      <dsp:nvSpPr>
        <dsp:cNvPr id="0" name=""/>
        <dsp:cNvSpPr/>
      </dsp:nvSpPr>
      <dsp:spPr>
        <a:xfrm>
          <a:off x="3131128" y="509903"/>
          <a:ext cx="1228241" cy="213165"/>
        </a:xfrm>
        <a:custGeom>
          <a:avLst/>
          <a:gdLst/>
          <a:ahLst/>
          <a:cxnLst/>
          <a:rect l="0" t="0" r="0" b="0"/>
          <a:pathLst>
            <a:path>
              <a:moveTo>
                <a:pt x="1228241" y="0"/>
              </a:moveTo>
              <a:lnTo>
                <a:pt x="1228241" y="106582"/>
              </a:lnTo>
              <a:lnTo>
                <a:pt x="0" y="106582"/>
              </a:lnTo>
              <a:lnTo>
                <a:pt x="0" y="2131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C2D8AC-38FF-406E-86B0-6BC74E2D81EB}">
      <dsp:nvSpPr>
        <dsp:cNvPr id="0" name=""/>
        <dsp:cNvSpPr/>
      </dsp:nvSpPr>
      <dsp:spPr>
        <a:xfrm>
          <a:off x="1902887" y="509903"/>
          <a:ext cx="2456482" cy="213165"/>
        </a:xfrm>
        <a:custGeom>
          <a:avLst/>
          <a:gdLst/>
          <a:ahLst/>
          <a:cxnLst/>
          <a:rect l="0" t="0" r="0" b="0"/>
          <a:pathLst>
            <a:path>
              <a:moveTo>
                <a:pt x="2456482" y="0"/>
              </a:moveTo>
              <a:lnTo>
                <a:pt x="2456482" y="106582"/>
              </a:lnTo>
              <a:lnTo>
                <a:pt x="0" y="106582"/>
              </a:lnTo>
              <a:lnTo>
                <a:pt x="0" y="2131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9C0A9B-286C-412B-9757-955C331DCA4F}">
      <dsp:nvSpPr>
        <dsp:cNvPr id="0" name=""/>
        <dsp:cNvSpPr/>
      </dsp:nvSpPr>
      <dsp:spPr>
        <a:xfrm>
          <a:off x="268615" y="1230607"/>
          <a:ext cx="152261" cy="1187638"/>
        </a:xfrm>
        <a:custGeom>
          <a:avLst/>
          <a:gdLst/>
          <a:ahLst/>
          <a:cxnLst/>
          <a:rect l="0" t="0" r="0" b="0"/>
          <a:pathLst>
            <a:path>
              <a:moveTo>
                <a:pt x="0" y="0"/>
              </a:moveTo>
              <a:lnTo>
                <a:pt x="0" y="1187638"/>
              </a:lnTo>
              <a:lnTo>
                <a:pt x="152261" y="1187638"/>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7EB593-66B2-4CDF-B7F5-2F62E4A69FB3}">
      <dsp:nvSpPr>
        <dsp:cNvPr id="0" name=""/>
        <dsp:cNvSpPr/>
      </dsp:nvSpPr>
      <dsp:spPr>
        <a:xfrm>
          <a:off x="268615" y="1230607"/>
          <a:ext cx="152261" cy="466934"/>
        </a:xfrm>
        <a:custGeom>
          <a:avLst/>
          <a:gdLst/>
          <a:ahLst/>
          <a:cxnLst/>
          <a:rect l="0" t="0" r="0" b="0"/>
          <a:pathLst>
            <a:path>
              <a:moveTo>
                <a:pt x="0" y="0"/>
              </a:moveTo>
              <a:lnTo>
                <a:pt x="0" y="466934"/>
              </a:lnTo>
              <a:lnTo>
                <a:pt x="152261" y="4669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1E2CC0-9D39-452C-9574-CCA032C74482}">
      <dsp:nvSpPr>
        <dsp:cNvPr id="0" name=""/>
        <dsp:cNvSpPr/>
      </dsp:nvSpPr>
      <dsp:spPr>
        <a:xfrm>
          <a:off x="674645" y="509903"/>
          <a:ext cx="3684723" cy="213165"/>
        </a:xfrm>
        <a:custGeom>
          <a:avLst/>
          <a:gdLst/>
          <a:ahLst/>
          <a:cxnLst/>
          <a:rect l="0" t="0" r="0" b="0"/>
          <a:pathLst>
            <a:path>
              <a:moveTo>
                <a:pt x="3684723" y="0"/>
              </a:moveTo>
              <a:lnTo>
                <a:pt x="3684723" y="106582"/>
              </a:lnTo>
              <a:lnTo>
                <a:pt x="0" y="106582"/>
              </a:lnTo>
              <a:lnTo>
                <a:pt x="0" y="2131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FC46F-5B75-4865-A132-49D974AADB73}">
      <dsp:nvSpPr>
        <dsp:cNvPr id="0" name=""/>
        <dsp:cNvSpPr/>
      </dsp:nvSpPr>
      <dsp:spPr>
        <a:xfrm>
          <a:off x="3851831" y="2365"/>
          <a:ext cx="1015075" cy="5075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微軟正黑體" panose="020B0604030504040204" pitchFamily="34" charset="-120"/>
              <a:ea typeface="微軟正黑體" panose="020B0604030504040204" pitchFamily="34" charset="-120"/>
            </a:rPr>
            <a:t>首頁</a:t>
          </a:r>
        </a:p>
      </dsp:txBody>
      <dsp:txXfrm>
        <a:off x="3851831" y="2365"/>
        <a:ext cx="1015075" cy="507537"/>
      </dsp:txXfrm>
    </dsp:sp>
    <dsp:sp modelId="{66FE36F0-BCB9-4F22-9654-AC4AA7D34C54}">
      <dsp:nvSpPr>
        <dsp:cNvPr id="0" name=""/>
        <dsp:cNvSpPr/>
      </dsp:nvSpPr>
      <dsp:spPr>
        <a:xfrm>
          <a:off x="167108" y="723069"/>
          <a:ext cx="1015075" cy="5075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微軟正黑體" panose="020B0604030504040204" pitchFamily="34" charset="-120"/>
              <a:ea typeface="微軟正黑體" panose="020B0604030504040204" pitchFamily="34" charset="-120"/>
            </a:rPr>
            <a:t>關於本單位</a:t>
          </a:r>
        </a:p>
      </dsp:txBody>
      <dsp:txXfrm>
        <a:off x="167108" y="723069"/>
        <a:ext cx="1015075" cy="507537"/>
      </dsp:txXfrm>
    </dsp:sp>
    <dsp:sp modelId="{EA7CCCF2-6BF7-458E-B906-231DD37478EC}">
      <dsp:nvSpPr>
        <dsp:cNvPr id="0" name=""/>
        <dsp:cNvSpPr/>
      </dsp:nvSpPr>
      <dsp:spPr>
        <a:xfrm>
          <a:off x="420877" y="1443772"/>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FA100</a:t>
          </a:r>
          <a:r>
            <a:rPr lang="zh-TW" altLang="en-US" sz="1200" kern="1200" dirty="0">
              <a:latin typeface="微軟正黑體" panose="020B0604030504040204" pitchFamily="34" charset="-120"/>
              <a:ea typeface="微軟正黑體" panose="020B0604030504040204" pitchFamily="34" charset="-120"/>
            </a:rPr>
            <a:t>首長介紹</a:t>
          </a:r>
        </a:p>
      </dsp:txBody>
      <dsp:txXfrm>
        <a:off x="420877" y="1443772"/>
        <a:ext cx="1015075" cy="507537"/>
      </dsp:txXfrm>
    </dsp:sp>
    <dsp:sp modelId="{EFC0E62F-596D-438C-84D2-E2294227B737}">
      <dsp:nvSpPr>
        <dsp:cNvPr id="0" name=""/>
        <dsp:cNvSpPr/>
      </dsp:nvSpPr>
      <dsp:spPr>
        <a:xfrm>
          <a:off x="420877" y="2164476"/>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FA200</a:t>
          </a:r>
          <a:r>
            <a:rPr lang="zh-TW" altLang="en-US" sz="1200" kern="1200" dirty="0">
              <a:latin typeface="微軟正黑體" panose="020B0604030504040204" pitchFamily="34" charset="-120"/>
              <a:ea typeface="微軟正黑體" panose="020B0604030504040204" pitchFamily="34" charset="-120"/>
            </a:rPr>
            <a:t>新市鎮數位化介紹</a:t>
          </a:r>
        </a:p>
      </dsp:txBody>
      <dsp:txXfrm>
        <a:off x="420877" y="2164476"/>
        <a:ext cx="1015075" cy="507537"/>
      </dsp:txXfrm>
    </dsp:sp>
    <dsp:sp modelId="{C130296E-122C-4EB5-8AB8-75ECF069402D}">
      <dsp:nvSpPr>
        <dsp:cNvPr id="0" name=""/>
        <dsp:cNvSpPr/>
      </dsp:nvSpPr>
      <dsp:spPr>
        <a:xfrm>
          <a:off x="1395349" y="723069"/>
          <a:ext cx="1015075" cy="5075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FB100</a:t>
          </a:r>
          <a:r>
            <a:rPr lang="zh-TW" altLang="en-US" sz="1200" kern="1200" dirty="0">
              <a:latin typeface="微軟正黑體" panose="020B0604030504040204" pitchFamily="34" charset="-120"/>
              <a:ea typeface="微軟正黑體" panose="020B0604030504040204" pitchFamily="34" charset="-120"/>
            </a:rPr>
            <a:t>本單位組織圖</a:t>
          </a:r>
        </a:p>
      </dsp:txBody>
      <dsp:txXfrm>
        <a:off x="1395349" y="723069"/>
        <a:ext cx="1015075" cy="507537"/>
      </dsp:txXfrm>
    </dsp:sp>
    <dsp:sp modelId="{EF551756-295E-490D-BD3E-8BB9E638D8CB}">
      <dsp:nvSpPr>
        <dsp:cNvPr id="0" name=""/>
        <dsp:cNvSpPr/>
      </dsp:nvSpPr>
      <dsp:spPr>
        <a:xfrm>
          <a:off x="2623590" y="723069"/>
          <a:ext cx="1015075" cy="5075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微軟正黑體" panose="020B0604030504040204" pitchFamily="34" charset="-120"/>
              <a:ea typeface="微軟正黑體" panose="020B0604030504040204" pitchFamily="34" charset="-120"/>
            </a:rPr>
            <a:t>最新消息</a:t>
          </a:r>
        </a:p>
      </dsp:txBody>
      <dsp:txXfrm>
        <a:off x="2623590" y="723069"/>
        <a:ext cx="1015075" cy="507537"/>
      </dsp:txXfrm>
    </dsp:sp>
    <dsp:sp modelId="{91168028-792E-4D16-9193-F8D28E58A5EE}">
      <dsp:nvSpPr>
        <dsp:cNvPr id="0" name=""/>
        <dsp:cNvSpPr/>
      </dsp:nvSpPr>
      <dsp:spPr>
        <a:xfrm>
          <a:off x="2877359" y="1443772"/>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FC100</a:t>
          </a:r>
          <a:r>
            <a:rPr lang="zh-TW" altLang="en-US" sz="1200" kern="1200" dirty="0">
              <a:latin typeface="微軟正黑體" panose="020B0604030504040204" pitchFamily="34" charset="-120"/>
              <a:ea typeface="微軟正黑體" panose="020B0604030504040204" pitchFamily="34" charset="-120"/>
            </a:rPr>
            <a:t>新市鎮公告</a:t>
          </a:r>
        </a:p>
      </dsp:txBody>
      <dsp:txXfrm>
        <a:off x="2877359" y="1443772"/>
        <a:ext cx="1015075" cy="507537"/>
      </dsp:txXfrm>
    </dsp:sp>
    <dsp:sp modelId="{9A05DDA1-1DBF-4432-A0AF-567CD0A76020}">
      <dsp:nvSpPr>
        <dsp:cNvPr id="0" name=""/>
        <dsp:cNvSpPr/>
      </dsp:nvSpPr>
      <dsp:spPr>
        <a:xfrm>
          <a:off x="2877359" y="2164476"/>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FC200</a:t>
          </a:r>
          <a:r>
            <a:rPr lang="zh-TW" altLang="en-US" sz="1200" kern="1200" dirty="0">
              <a:latin typeface="微軟正黑體" panose="020B0604030504040204" pitchFamily="34" charset="-120"/>
              <a:ea typeface="微軟正黑體" panose="020B0604030504040204" pitchFamily="34" charset="-120"/>
            </a:rPr>
            <a:t>新市鎮消息</a:t>
          </a:r>
        </a:p>
      </dsp:txBody>
      <dsp:txXfrm>
        <a:off x="2877359" y="2164476"/>
        <a:ext cx="1015075" cy="507537"/>
      </dsp:txXfrm>
    </dsp:sp>
    <dsp:sp modelId="{4486DC02-98D7-4E5E-8CA3-AE9101734864}">
      <dsp:nvSpPr>
        <dsp:cNvPr id="0" name=""/>
        <dsp:cNvSpPr/>
      </dsp:nvSpPr>
      <dsp:spPr>
        <a:xfrm>
          <a:off x="3851831" y="723069"/>
          <a:ext cx="1015075" cy="5075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微軟正黑體" panose="020B0604030504040204" pitchFamily="34" charset="-120"/>
              <a:ea typeface="微軟正黑體" panose="020B0604030504040204" pitchFamily="34" charset="-120"/>
            </a:rPr>
            <a:t>新市鎮願景</a:t>
          </a:r>
        </a:p>
      </dsp:txBody>
      <dsp:txXfrm>
        <a:off x="3851831" y="723069"/>
        <a:ext cx="1015075" cy="507537"/>
      </dsp:txXfrm>
    </dsp:sp>
    <dsp:sp modelId="{D8A7FC3B-98AE-4177-B7AA-F0BB78CA0F17}">
      <dsp:nvSpPr>
        <dsp:cNvPr id="0" name=""/>
        <dsp:cNvSpPr/>
      </dsp:nvSpPr>
      <dsp:spPr>
        <a:xfrm>
          <a:off x="4105600" y="1443772"/>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FD100</a:t>
          </a:r>
          <a:r>
            <a:rPr lang="zh-TW" altLang="en-US" sz="1200" kern="1200" dirty="0">
              <a:latin typeface="微軟正黑體" panose="020B0604030504040204" pitchFamily="34" charset="-120"/>
              <a:ea typeface="微軟正黑體" panose="020B0604030504040204" pitchFamily="34" charset="-120"/>
            </a:rPr>
            <a:t>都市計畫簡介</a:t>
          </a:r>
        </a:p>
      </dsp:txBody>
      <dsp:txXfrm>
        <a:off x="4105600" y="1443772"/>
        <a:ext cx="1015075" cy="507537"/>
      </dsp:txXfrm>
    </dsp:sp>
    <dsp:sp modelId="{3789672C-2FA9-40AB-A4FF-3D9CAA9FA179}">
      <dsp:nvSpPr>
        <dsp:cNvPr id="0" name=""/>
        <dsp:cNvSpPr/>
      </dsp:nvSpPr>
      <dsp:spPr>
        <a:xfrm>
          <a:off x="4105600" y="2164476"/>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FD200</a:t>
          </a:r>
          <a:r>
            <a:rPr lang="zh-TW" altLang="en-US" sz="1200" kern="1200" dirty="0">
              <a:latin typeface="微軟正黑體" panose="020B0604030504040204" pitchFamily="34" charset="-120"/>
              <a:ea typeface="微軟正黑體" panose="020B0604030504040204" pitchFamily="34" charset="-120"/>
            </a:rPr>
            <a:t>都市設計說明</a:t>
          </a:r>
        </a:p>
      </dsp:txBody>
      <dsp:txXfrm>
        <a:off x="4105600" y="2164476"/>
        <a:ext cx="1015075" cy="507537"/>
      </dsp:txXfrm>
    </dsp:sp>
    <dsp:sp modelId="{A5D58AA8-C06E-47C3-AF5E-518D548D6D97}">
      <dsp:nvSpPr>
        <dsp:cNvPr id="0" name=""/>
        <dsp:cNvSpPr/>
      </dsp:nvSpPr>
      <dsp:spPr>
        <a:xfrm>
          <a:off x="4105600" y="2885179"/>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FD300</a:t>
          </a:r>
          <a:r>
            <a:rPr lang="zh-TW" altLang="en-US" sz="1200" kern="1200" dirty="0">
              <a:latin typeface="微軟正黑體" panose="020B0604030504040204" pitchFamily="34" charset="-120"/>
              <a:ea typeface="微軟正黑體" panose="020B0604030504040204" pitchFamily="34" charset="-120"/>
            </a:rPr>
            <a:t>區段徵收</a:t>
          </a:r>
        </a:p>
      </dsp:txBody>
      <dsp:txXfrm>
        <a:off x="4105600" y="2885179"/>
        <a:ext cx="1015075" cy="507537"/>
      </dsp:txXfrm>
    </dsp:sp>
    <dsp:sp modelId="{1F1C0FAE-87A9-4EEB-BBB7-747CB7802C9B}">
      <dsp:nvSpPr>
        <dsp:cNvPr id="0" name=""/>
        <dsp:cNvSpPr/>
      </dsp:nvSpPr>
      <dsp:spPr>
        <a:xfrm>
          <a:off x="4105600" y="3605883"/>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FD400</a:t>
          </a:r>
          <a:r>
            <a:rPr lang="zh-TW" altLang="en-US" sz="1200" kern="1200" dirty="0">
              <a:latin typeface="微軟正黑體" panose="020B0604030504040204" pitchFamily="34" charset="-120"/>
              <a:ea typeface="微軟正黑體" panose="020B0604030504040204" pitchFamily="34" charset="-120"/>
            </a:rPr>
            <a:t>工程規劃</a:t>
          </a:r>
        </a:p>
      </dsp:txBody>
      <dsp:txXfrm>
        <a:off x="4105600" y="3605883"/>
        <a:ext cx="1015075" cy="507537"/>
      </dsp:txXfrm>
    </dsp:sp>
    <dsp:sp modelId="{B663F956-6BBE-4682-8C88-474D96FE44E2}">
      <dsp:nvSpPr>
        <dsp:cNvPr id="0" name=""/>
        <dsp:cNvSpPr/>
      </dsp:nvSpPr>
      <dsp:spPr>
        <a:xfrm>
          <a:off x="4105600" y="4326586"/>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FD500</a:t>
          </a:r>
          <a:r>
            <a:rPr lang="zh-TW" altLang="en-US" sz="1200" kern="1200" dirty="0">
              <a:latin typeface="微軟正黑體" panose="020B0604030504040204" pitchFamily="34" charset="-120"/>
              <a:ea typeface="微軟正黑體" panose="020B0604030504040204" pitchFamily="34" charset="-120"/>
            </a:rPr>
            <a:t>工程設計</a:t>
          </a:r>
        </a:p>
      </dsp:txBody>
      <dsp:txXfrm>
        <a:off x="4105600" y="4326586"/>
        <a:ext cx="1015075" cy="507537"/>
      </dsp:txXfrm>
    </dsp:sp>
    <dsp:sp modelId="{20DAF6E2-F3E6-4A31-A59C-8892B907169B}">
      <dsp:nvSpPr>
        <dsp:cNvPr id="0" name=""/>
        <dsp:cNvSpPr/>
      </dsp:nvSpPr>
      <dsp:spPr>
        <a:xfrm>
          <a:off x="4105600" y="5047290"/>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FD600</a:t>
          </a:r>
          <a:r>
            <a:rPr lang="zh-TW" altLang="en-US" sz="1200" kern="1200" dirty="0">
              <a:latin typeface="微軟正黑體" panose="020B0604030504040204" pitchFamily="34" charset="-120"/>
              <a:ea typeface="微軟正黑體" panose="020B0604030504040204" pitchFamily="34" charset="-120"/>
            </a:rPr>
            <a:t>工程施工</a:t>
          </a:r>
        </a:p>
      </dsp:txBody>
      <dsp:txXfrm>
        <a:off x="4105600" y="5047290"/>
        <a:ext cx="1015075" cy="507537"/>
      </dsp:txXfrm>
    </dsp:sp>
    <dsp:sp modelId="{E5171C1D-6B5C-4843-8F87-CE435C2F41E4}">
      <dsp:nvSpPr>
        <dsp:cNvPr id="0" name=""/>
        <dsp:cNvSpPr/>
      </dsp:nvSpPr>
      <dsp:spPr>
        <a:xfrm>
          <a:off x="5080073" y="723069"/>
          <a:ext cx="1015075" cy="5075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微軟正黑體" panose="020B0604030504040204" pitchFamily="34" charset="-120"/>
              <a:ea typeface="微軟正黑體" panose="020B0604030504040204" pitchFamily="34" charset="-120"/>
            </a:rPr>
            <a:t>新市鎮介紹</a:t>
          </a:r>
        </a:p>
      </dsp:txBody>
      <dsp:txXfrm>
        <a:off x="5080073" y="723069"/>
        <a:ext cx="1015075" cy="507537"/>
      </dsp:txXfrm>
    </dsp:sp>
    <dsp:sp modelId="{DC78F39F-1B84-4E62-8E9B-80AAD9F3ADE9}">
      <dsp:nvSpPr>
        <dsp:cNvPr id="0" name=""/>
        <dsp:cNvSpPr/>
      </dsp:nvSpPr>
      <dsp:spPr>
        <a:xfrm>
          <a:off x="5333841" y="1443772"/>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FE100</a:t>
          </a:r>
          <a:r>
            <a:rPr lang="zh-TW" altLang="en-US" sz="1200" kern="1200" dirty="0">
              <a:latin typeface="微軟正黑體" panose="020B0604030504040204" pitchFamily="34" charset="-120"/>
              <a:ea typeface="微軟正黑體" panose="020B0604030504040204" pitchFamily="34" charset="-120"/>
            </a:rPr>
            <a:t>淡海新市鎮</a:t>
          </a:r>
        </a:p>
      </dsp:txBody>
      <dsp:txXfrm>
        <a:off x="5333841" y="1443772"/>
        <a:ext cx="1015075" cy="507537"/>
      </dsp:txXfrm>
    </dsp:sp>
    <dsp:sp modelId="{99626E5C-3357-494C-B0B9-18A29FFE7F5C}">
      <dsp:nvSpPr>
        <dsp:cNvPr id="0" name=""/>
        <dsp:cNvSpPr/>
      </dsp:nvSpPr>
      <dsp:spPr>
        <a:xfrm>
          <a:off x="5333841" y="2164476"/>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FE200</a:t>
          </a:r>
          <a:r>
            <a:rPr lang="zh-TW" altLang="en-US" sz="1200" kern="1200" dirty="0">
              <a:latin typeface="微軟正黑體" panose="020B0604030504040204" pitchFamily="34" charset="-120"/>
              <a:ea typeface="微軟正黑體" panose="020B0604030504040204" pitchFamily="34" charset="-120"/>
            </a:rPr>
            <a:t>林口新市鎮</a:t>
          </a:r>
        </a:p>
      </dsp:txBody>
      <dsp:txXfrm>
        <a:off x="5333841" y="2164476"/>
        <a:ext cx="1015075" cy="507537"/>
      </dsp:txXfrm>
    </dsp:sp>
    <dsp:sp modelId="{B300C5F8-0816-48A4-855E-1D1702B489B6}">
      <dsp:nvSpPr>
        <dsp:cNvPr id="0" name=""/>
        <dsp:cNvSpPr/>
      </dsp:nvSpPr>
      <dsp:spPr>
        <a:xfrm>
          <a:off x="5333841" y="2885179"/>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FE300</a:t>
          </a:r>
          <a:r>
            <a:rPr lang="zh-TW" altLang="en-US" sz="1200" kern="1200" dirty="0">
              <a:latin typeface="微軟正黑體" panose="020B0604030504040204" pitchFamily="34" charset="-120"/>
              <a:ea typeface="微軟正黑體" panose="020B0604030504040204" pitchFamily="34" charset="-120"/>
            </a:rPr>
            <a:t>高雄新市鎮</a:t>
          </a:r>
        </a:p>
      </dsp:txBody>
      <dsp:txXfrm>
        <a:off x="5333841" y="2885179"/>
        <a:ext cx="1015075" cy="507537"/>
      </dsp:txXfrm>
    </dsp:sp>
    <dsp:sp modelId="{76D79EFB-9310-4316-86CD-67A98D7158FC}">
      <dsp:nvSpPr>
        <dsp:cNvPr id="0" name=""/>
        <dsp:cNvSpPr/>
      </dsp:nvSpPr>
      <dsp:spPr>
        <a:xfrm>
          <a:off x="5333841" y="3605883"/>
          <a:ext cx="1015075" cy="5075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FE400</a:t>
          </a:r>
          <a:r>
            <a:rPr lang="zh-TW" altLang="en-US" sz="1200" kern="1200" dirty="0">
              <a:latin typeface="微軟正黑體" panose="020B0604030504040204" pitchFamily="34" charset="-120"/>
              <a:ea typeface="微軟正黑體" panose="020B0604030504040204" pitchFamily="34" charset="-120"/>
            </a:rPr>
            <a:t>其他</a:t>
          </a:r>
        </a:p>
      </dsp:txBody>
      <dsp:txXfrm>
        <a:off x="5333841" y="3605883"/>
        <a:ext cx="1015075" cy="507537"/>
      </dsp:txXfrm>
    </dsp:sp>
    <dsp:sp modelId="{41E3CB09-7C5B-424C-8CED-FFBFAFD12CD3}">
      <dsp:nvSpPr>
        <dsp:cNvPr id="0" name=""/>
        <dsp:cNvSpPr/>
      </dsp:nvSpPr>
      <dsp:spPr>
        <a:xfrm>
          <a:off x="6308314" y="723069"/>
          <a:ext cx="1015075" cy="5075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FF100</a:t>
          </a:r>
          <a:r>
            <a:rPr lang="zh-TW" altLang="en-US" sz="1200" kern="1200" dirty="0">
              <a:latin typeface="微軟正黑體" panose="020B0604030504040204" pitchFamily="34" charset="-120"/>
              <a:ea typeface="微軟正黑體" panose="020B0604030504040204" pitchFamily="34" charset="-120"/>
            </a:rPr>
            <a:t>開發大事件</a:t>
          </a:r>
        </a:p>
      </dsp:txBody>
      <dsp:txXfrm>
        <a:off x="6308314" y="723069"/>
        <a:ext cx="1015075" cy="507537"/>
      </dsp:txXfrm>
    </dsp:sp>
    <dsp:sp modelId="{F6370796-D31E-4259-B579-1FC36EA68C4E}">
      <dsp:nvSpPr>
        <dsp:cNvPr id="0" name=""/>
        <dsp:cNvSpPr/>
      </dsp:nvSpPr>
      <dsp:spPr>
        <a:xfrm>
          <a:off x="7536555" y="723069"/>
          <a:ext cx="1015075" cy="5075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FG100</a:t>
          </a:r>
          <a:r>
            <a:rPr lang="zh-TW" altLang="en-US" sz="1200" kern="1200" dirty="0">
              <a:latin typeface="微軟正黑體" panose="020B0604030504040204" pitchFamily="34" charset="-120"/>
              <a:ea typeface="微軟正黑體" panose="020B0604030504040204" pitchFamily="34" charset="-120"/>
            </a:rPr>
            <a:t>相關連結</a:t>
          </a:r>
        </a:p>
      </dsp:txBody>
      <dsp:txXfrm>
        <a:off x="7536555" y="723069"/>
        <a:ext cx="1015075" cy="507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BD179-87E0-4092-B4A1-9A049050A202}">
      <dsp:nvSpPr>
        <dsp:cNvPr id="0" name=""/>
        <dsp:cNvSpPr/>
      </dsp:nvSpPr>
      <dsp:spPr>
        <a:xfrm>
          <a:off x="4359369" y="1544262"/>
          <a:ext cx="3829601" cy="221547"/>
        </a:xfrm>
        <a:custGeom>
          <a:avLst/>
          <a:gdLst/>
          <a:ahLst/>
          <a:cxnLst/>
          <a:rect l="0" t="0" r="0" b="0"/>
          <a:pathLst>
            <a:path>
              <a:moveTo>
                <a:pt x="0" y="0"/>
              </a:moveTo>
              <a:lnTo>
                <a:pt x="0" y="110773"/>
              </a:lnTo>
              <a:lnTo>
                <a:pt x="3829601" y="110773"/>
              </a:lnTo>
              <a:lnTo>
                <a:pt x="3829601" y="2215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33D28B-6A16-41C8-9F2B-A195B466A4E3}">
      <dsp:nvSpPr>
        <dsp:cNvPr id="0" name=""/>
        <dsp:cNvSpPr/>
      </dsp:nvSpPr>
      <dsp:spPr>
        <a:xfrm>
          <a:off x="6490442" y="2293303"/>
          <a:ext cx="158247" cy="1983374"/>
        </a:xfrm>
        <a:custGeom>
          <a:avLst/>
          <a:gdLst/>
          <a:ahLst/>
          <a:cxnLst/>
          <a:rect l="0" t="0" r="0" b="0"/>
          <a:pathLst>
            <a:path>
              <a:moveTo>
                <a:pt x="0" y="0"/>
              </a:moveTo>
              <a:lnTo>
                <a:pt x="0" y="1983374"/>
              </a:lnTo>
              <a:lnTo>
                <a:pt x="158247" y="198337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F68568-8A11-425C-A4E8-33E85F05424B}">
      <dsp:nvSpPr>
        <dsp:cNvPr id="0" name=""/>
        <dsp:cNvSpPr/>
      </dsp:nvSpPr>
      <dsp:spPr>
        <a:xfrm>
          <a:off x="6490442" y="2293303"/>
          <a:ext cx="158247" cy="1234334"/>
        </a:xfrm>
        <a:custGeom>
          <a:avLst/>
          <a:gdLst/>
          <a:ahLst/>
          <a:cxnLst/>
          <a:rect l="0" t="0" r="0" b="0"/>
          <a:pathLst>
            <a:path>
              <a:moveTo>
                <a:pt x="0" y="0"/>
              </a:moveTo>
              <a:lnTo>
                <a:pt x="0" y="1234334"/>
              </a:lnTo>
              <a:lnTo>
                <a:pt x="158247" y="12343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5B0809-DCD5-4CA4-A413-C05E84141658}">
      <dsp:nvSpPr>
        <dsp:cNvPr id="0" name=""/>
        <dsp:cNvSpPr/>
      </dsp:nvSpPr>
      <dsp:spPr>
        <a:xfrm>
          <a:off x="6490442" y="2293303"/>
          <a:ext cx="158247" cy="485293"/>
        </a:xfrm>
        <a:custGeom>
          <a:avLst/>
          <a:gdLst/>
          <a:ahLst/>
          <a:cxnLst/>
          <a:rect l="0" t="0" r="0" b="0"/>
          <a:pathLst>
            <a:path>
              <a:moveTo>
                <a:pt x="0" y="0"/>
              </a:moveTo>
              <a:lnTo>
                <a:pt x="0" y="485293"/>
              </a:lnTo>
              <a:lnTo>
                <a:pt x="158247" y="48529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6B0B80-EA32-47FA-8A9E-28DDB7A22F66}">
      <dsp:nvSpPr>
        <dsp:cNvPr id="0" name=""/>
        <dsp:cNvSpPr/>
      </dsp:nvSpPr>
      <dsp:spPr>
        <a:xfrm>
          <a:off x="4359369" y="1544262"/>
          <a:ext cx="2553067" cy="221547"/>
        </a:xfrm>
        <a:custGeom>
          <a:avLst/>
          <a:gdLst/>
          <a:ahLst/>
          <a:cxnLst/>
          <a:rect l="0" t="0" r="0" b="0"/>
          <a:pathLst>
            <a:path>
              <a:moveTo>
                <a:pt x="0" y="0"/>
              </a:moveTo>
              <a:lnTo>
                <a:pt x="0" y="110773"/>
              </a:lnTo>
              <a:lnTo>
                <a:pt x="2553067" y="110773"/>
              </a:lnTo>
              <a:lnTo>
                <a:pt x="2553067" y="2215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A996FF-867F-46F7-8DB3-1962CBDB05E7}">
      <dsp:nvSpPr>
        <dsp:cNvPr id="0" name=""/>
        <dsp:cNvSpPr/>
      </dsp:nvSpPr>
      <dsp:spPr>
        <a:xfrm>
          <a:off x="4359369" y="1544262"/>
          <a:ext cx="1276533" cy="221547"/>
        </a:xfrm>
        <a:custGeom>
          <a:avLst/>
          <a:gdLst/>
          <a:ahLst/>
          <a:cxnLst/>
          <a:rect l="0" t="0" r="0" b="0"/>
          <a:pathLst>
            <a:path>
              <a:moveTo>
                <a:pt x="0" y="0"/>
              </a:moveTo>
              <a:lnTo>
                <a:pt x="0" y="110773"/>
              </a:lnTo>
              <a:lnTo>
                <a:pt x="1276533" y="110773"/>
              </a:lnTo>
              <a:lnTo>
                <a:pt x="1276533" y="2215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36A610-ACF3-43AE-B8D7-B91C0AA86621}">
      <dsp:nvSpPr>
        <dsp:cNvPr id="0" name=""/>
        <dsp:cNvSpPr/>
      </dsp:nvSpPr>
      <dsp:spPr>
        <a:xfrm>
          <a:off x="4313649" y="1544262"/>
          <a:ext cx="91440" cy="221547"/>
        </a:xfrm>
        <a:custGeom>
          <a:avLst/>
          <a:gdLst/>
          <a:ahLst/>
          <a:cxnLst/>
          <a:rect l="0" t="0" r="0" b="0"/>
          <a:pathLst>
            <a:path>
              <a:moveTo>
                <a:pt x="45720" y="0"/>
              </a:moveTo>
              <a:lnTo>
                <a:pt x="45720" y="2215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A7C457-7FAD-4420-8364-0295C3619C25}">
      <dsp:nvSpPr>
        <dsp:cNvPr id="0" name=""/>
        <dsp:cNvSpPr/>
      </dsp:nvSpPr>
      <dsp:spPr>
        <a:xfrm>
          <a:off x="3082835" y="1544262"/>
          <a:ext cx="1276533" cy="221547"/>
        </a:xfrm>
        <a:custGeom>
          <a:avLst/>
          <a:gdLst/>
          <a:ahLst/>
          <a:cxnLst/>
          <a:rect l="0" t="0" r="0" b="0"/>
          <a:pathLst>
            <a:path>
              <a:moveTo>
                <a:pt x="1276533" y="0"/>
              </a:moveTo>
              <a:lnTo>
                <a:pt x="1276533" y="110773"/>
              </a:lnTo>
              <a:lnTo>
                <a:pt x="0" y="110773"/>
              </a:lnTo>
              <a:lnTo>
                <a:pt x="0" y="2215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CB0B2C-F0F2-499A-B582-5DADA7F70069}">
      <dsp:nvSpPr>
        <dsp:cNvPr id="0" name=""/>
        <dsp:cNvSpPr/>
      </dsp:nvSpPr>
      <dsp:spPr>
        <a:xfrm>
          <a:off x="1384307" y="2293303"/>
          <a:ext cx="158247" cy="1234334"/>
        </a:xfrm>
        <a:custGeom>
          <a:avLst/>
          <a:gdLst/>
          <a:ahLst/>
          <a:cxnLst/>
          <a:rect l="0" t="0" r="0" b="0"/>
          <a:pathLst>
            <a:path>
              <a:moveTo>
                <a:pt x="0" y="0"/>
              </a:moveTo>
              <a:lnTo>
                <a:pt x="0" y="1234334"/>
              </a:lnTo>
              <a:lnTo>
                <a:pt x="158247" y="12343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DA1A1C-4A72-4B0A-A2BF-E5871E325033}">
      <dsp:nvSpPr>
        <dsp:cNvPr id="0" name=""/>
        <dsp:cNvSpPr/>
      </dsp:nvSpPr>
      <dsp:spPr>
        <a:xfrm>
          <a:off x="1384307" y="2293303"/>
          <a:ext cx="158247" cy="485293"/>
        </a:xfrm>
        <a:custGeom>
          <a:avLst/>
          <a:gdLst/>
          <a:ahLst/>
          <a:cxnLst/>
          <a:rect l="0" t="0" r="0" b="0"/>
          <a:pathLst>
            <a:path>
              <a:moveTo>
                <a:pt x="0" y="0"/>
              </a:moveTo>
              <a:lnTo>
                <a:pt x="0" y="485293"/>
              </a:lnTo>
              <a:lnTo>
                <a:pt x="158247" y="48529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1E2CC0-9D39-452C-9574-CCA032C74482}">
      <dsp:nvSpPr>
        <dsp:cNvPr id="0" name=""/>
        <dsp:cNvSpPr/>
      </dsp:nvSpPr>
      <dsp:spPr>
        <a:xfrm>
          <a:off x="1806301" y="1544262"/>
          <a:ext cx="2553067" cy="221547"/>
        </a:xfrm>
        <a:custGeom>
          <a:avLst/>
          <a:gdLst/>
          <a:ahLst/>
          <a:cxnLst/>
          <a:rect l="0" t="0" r="0" b="0"/>
          <a:pathLst>
            <a:path>
              <a:moveTo>
                <a:pt x="2553067" y="0"/>
              </a:moveTo>
              <a:lnTo>
                <a:pt x="2553067" y="110773"/>
              </a:lnTo>
              <a:lnTo>
                <a:pt x="0" y="110773"/>
              </a:lnTo>
              <a:lnTo>
                <a:pt x="0" y="2215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6D931E-2709-45FF-91BA-021BAEC54DFB}">
      <dsp:nvSpPr>
        <dsp:cNvPr id="0" name=""/>
        <dsp:cNvSpPr/>
      </dsp:nvSpPr>
      <dsp:spPr>
        <a:xfrm>
          <a:off x="529768" y="1544262"/>
          <a:ext cx="3829601" cy="221547"/>
        </a:xfrm>
        <a:custGeom>
          <a:avLst/>
          <a:gdLst/>
          <a:ahLst/>
          <a:cxnLst/>
          <a:rect l="0" t="0" r="0" b="0"/>
          <a:pathLst>
            <a:path>
              <a:moveTo>
                <a:pt x="3829601" y="0"/>
              </a:moveTo>
              <a:lnTo>
                <a:pt x="3829601" y="110773"/>
              </a:lnTo>
              <a:lnTo>
                <a:pt x="0" y="110773"/>
              </a:lnTo>
              <a:lnTo>
                <a:pt x="0" y="2215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FC46F-5B75-4865-A132-49D974AADB73}">
      <dsp:nvSpPr>
        <dsp:cNvPr id="0" name=""/>
        <dsp:cNvSpPr/>
      </dsp:nvSpPr>
      <dsp:spPr>
        <a:xfrm>
          <a:off x="3831876" y="1016769"/>
          <a:ext cx="1054986" cy="5274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微軟正黑體" panose="020B0604030504040204" pitchFamily="34" charset="-120"/>
              <a:ea typeface="微軟正黑體" panose="020B0604030504040204" pitchFamily="34" charset="-120"/>
            </a:rPr>
            <a:t>首頁</a:t>
          </a:r>
        </a:p>
      </dsp:txBody>
      <dsp:txXfrm>
        <a:off x="3831876" y="1016769"/>
        <a:ext cx="1054986" cy="527493"/>
      </dsp:txXfrm>
    </dsp:sp>
    <dsp:sp modelId="{335D2361-1B17-4CBB-AC75-9B1401F3BA6D}">
      <dsp:nvSpPr>
        <dsp:cNvPr id="0" name=""/>
        <dsp:cNvSpPr/>
      </dsp:nvSpPr>
      <dsp:spPr>
        <a:xfrm>
          <a:off x="2274" y="1765809"/>
          <a:ext cx="1054986" cy="5274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L100</a:t>
          </a:r>
          <a:r>
            <a:rPr lang="zh-TW" altLang="en-US" sz="1200" kern="1200" dirty="0">
              <a:latin typeface="微軟正黑體" panose="020B0604030504040204" pitchFamily="34" charset="-120"/>
              <a:ea typeface="微軟正黑體" panose="020B0604030504040204" pitchFamily="34" charset="-120"/>
            </a:rPr>
            <a:t>帳號登入</a:t>
          </a:r>
        </a:p>
      </dsp:txBody>
      <dsp:txXfrm>
        <a:off x="2274" y="1765809"/>
        <a:ext cx="1054986" cy="527493"/>
      </dsp:txXfrm>
    </dsp:sp>
    <dsp:sp modelId="{66FE36F0-BCB9-4F22-9654-AC4AA7D34C54}">
      <dsp:nvSpPr>
        <dsp:cNvPr id="0" name=""/>
        <dsp:cNvSpPr/>
      </dsp:nvSpPr>
      <dsp:spPr>
        <a:xfrm>
          <a:off x="1278808" y="1765809"/>
          <a:ext cx="1054986" cy="5274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微軟正黑體" panose="020B0604030504040204" pitchFamily="34" charset="-120"/>
              <a:ea typeface="微軟正黑體" panose="020B0604030504040204" pitchFamily="34" charset="-120"/>
            </a:rPr>
            <a:t>搜尋</a:t>
          </a:r>
        </a:p>
      </dsp:txBody>
      <dsp:txXfrm>
        <a:off x="1278808" y="1765809"/>
        <a:ext cx="1054986" cy="527493"/>
      </dsp:txXfrm>
    </dsp:sp>
    <dsp:sp modelId="{EB358810-7A14-470A-92C7-FE1A9311B9F5}">
      <dsp:nvSpPr>
        <dsp:cNvPr id="0" name=""/>
        <dsp:cNvSpPr/>
      </dsp:nvSpPr>
      <dsp:spPr>
        <a:xfrm>
          <a:off x="1542555" y="2514850"/>
          <a:ext cx="1054986" cy="5274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A100</a:t>
          </a:r>
          <a:r>
            <a:rPr lang="zh-TW" altLang="en-US" sz="1200" kern="1200" dirty="0">
              <a:latin typeface="微軟正黑體" panose="020B0604030504040204" pitchFamily="34" charset="-120"/>
              <a:ea typeface="微軟正黑體" panose="020B0604030504040204" pitchFamily="34" charset="-120"/>
            </a:rPr>
            <a:t>關鍵字搜尋</a:t>
          </a:r>
        </a:p>
      </dsp:txBody>
      <dsp:txXfrm>
        <a:off x="1542555" y="2514850"/>
        <a:ext cx="1054986" cy="527493"/>
      </dsp:txXfrm>
    </dsp:sp>
    <dsp:sp modelId="{D9C840C6-ADB8-4640-B0B3-71F80475B240}">
      <dsp:nvSpPr>
        <dsp:cNvPr id="0" name=""/>
        <dsp:cNvSpPr/>
      </dsp:nvSpPr>
      <dsp:spPr>
        <a:xfrm>
          <a:off x="1542555" y="3263890"/>
          <a:ext cx="1054986" cy="5274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A200</a:t>
          </a:r>
          <a:r>
            <a:rPr lang="zh-TW" altLang="en-US" sz="1200" kern="1200" dirty="0">
              <a:latin typeface="微軟正黑體" panose="020B0604030504040204" pitchFamily="34" charset="-120"/>
              <a:ea typeface="微軟正黑體" panose="020B0604030504040204" pitchFamily="34" charset="-120"/>
            </a:rPr>
            <a:t>進階搜尋</a:t>
          </a:r>
        </a:p>
      </dsp:txBody>
      <dsp:txXfrm>
        <a:off x="1542555" y="3263890"/>
        <a:ext cx="1054986" cy="527493"/>
      </dsp:txXfrm>
    </dsp:sp>
    <dsp:sp modelId="{EF551756-295E-490D-BD3E-8BB9E638D8CB}">
      <dsp:nvSpPr>
        <dsp:cNvPr id="0" name=""/>
        <dsp:cNvSpPr/>
      </dsp:nvSpPr>
      <dsp:spPr>
        <a:xfrm>
          <a:off x="2555342" y="1765809"/>
          <a:ext cx="1054986" cy="5274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B100</a:t>
          </a:r>
          <a:r>
            <a:rPr lang="zh-TW" altLang="en-US" sz="1200" kern="1200" dirty="0">
              <a:latin typeface="微軟正黑體" panose="020B0604030504040204" pitchFamily="34" charset="-120"/>
              <a:ea typeface="微軟正黑體" panose="020B0604030504040204" pitchFamily="34" charset="-120"/>
            </a:rPr>
            <a:t>分類導覽</a:t>
          </a:r>
        </a:p>
      </dsp:txBody>
      <dsp:txXfrm>
        <a:off x="2555342" y="1765809"/>
        <a:ext cx="1054986" cy="527493"/>
      </dsp:txXfrm>
    </dsp:sp>
    <dsp:sp modelId="{D8A7FC3B-98AE-4177-B7AA-F0BB78CA0F17}">
      <dsp:nvSpPr>
        <dsp:cNvPr id="0" name=""/>
        <dsp:cNvSpPr/>
      </dsp:nvSpPr>
      <dsp:spPr>
        <a:xfrm>
          <a:off x="3831876" y="1765809"/>
          <a:ext cx="1054986" cy="5274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C100</a:t>
          </a:r>
          <a:r>
            <a:rPr lang="zh-TW" sz="1200" kern="1200" dirty="0"/>
            <a:t>新聞傳播及活動消息管理</a:t>
          </a:r>
          <a:endParaRPr lang="zh-TW" altLang="en-US" sz="1200" kern="1200" dirty="0">
            <a:latin typeface="微軟正黑體" panose="020B0604030504040204" pitchFamily="34" charset="-120"/>
            <a:ea typeface="微軟正黑體" panose="020B0604030504040204" pitchFamily="34" charset="-120"/>
          </a:endParaRPr>
        </a:p>
      </dsp:txBody>
      <dsp:txXfrm>
        <a:off x="3831876" y="1765809"/>
        <a:ext cx="1054986" cy="527493"/>
      </dsp:txXfrm>
    </dsp:sp>
    <dsp:sp modelId="{06964A09-23CC-4F8A-8653-45E9A4AF24EF}">
      <dsp:nvSpPr>
        <dsp:cNvPr id="0" name=""/>
        <dsp:cNvSpPr/>
      </dsp:nvSpPr>
      <dsp:spPr>
        <a:xfrm>
          <a:off x="5108409" y="1765809"/>
          <a:ext cx="1054986" cy="5274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D100</a:t>
          </a:r>
          <a:r>
            <a:rPr lang="zh-TW" altLang="en-US" sz="1200" kern="1200" dirty="0">
              <a:latin typeface="微軟正黑體" panose="020B0604030504040204" pitchFamily="34" charset="-120"/>
              <a:ea typeface="微軟正黑體" panose="020B0604030504040204" pitchFamily="34" charset="-120"/>
            </a:rPr>
            <a:t>詮釋資料管理</a:t>
          </a:r>
        </a:p>
      </dsp:txBody>
      <dsp:txXfrm>
        <a:off x="5108409" y="1765809"/>
        <a:ext cx="1054986" cy="527493"/>
      </dsp:txXfrm>
    </dsp:sp>
    <dsp:sp modelId="{62393FD3-0B0B-4219-9077-2BDBA41EBE6C}">
      <dsp:nvSpPr>
        <dsp:cNvPr id="0" name=""/>
        <dsp:cNvSpPr/>
      </dsp:nvSpPr>
      <dsp:spPr>
        <a:xfrm>
          <a:off x="6384943" y="1765809"/>
          <a:ext cx="1054986" cy="5274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微軟正黑體" panose="020B0604030504040204" pitchFamily="34" charset="-120"/>
              <a:ea typeface="微軟正黑體" panose="020B0604030504040204" pitchFamily="34" charset="-120"/>
            </a:rPr>
            <a:t>系統管理</a:t>
          </a:r>
        </a:p>
      </dsp:txBody>
      <dsp:txXfrm>
        <a:off x="6384943" y="1765809"/>
        <a:ext cx="1054986" cy="527493"/>
      </dsp:txXfrm>
    </dsp:sp>
    <dsp:sp modelId="{BD37E310-FB7E-4C44-9C3E-DB2B19F513DB}">
      <dsp:nvSpPr>
        <dsp:cNvPr id="0" name=""/>
        <dsp:cNvSpPr/>
      </dsp:nvSpPr>
      <dsp:spPr>
        <a:xfrm>
          <a:off x="6648690" y="2514850"/>
          <a:ext cx="1054986" cy="5274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E100</a:t>
          </a:r>
          <a:r>
            <a:rPr lang="zh-TW" altLang="en-US" sz="1200" kern="1200" dirty="0">
              <a:latin typeface="微軟正黑體" panose="020B0604030504040204" pitchFamily="34" charset="-120"/>
              <a:ea typeface="微軟正黑體" panose="020B0604030504040204" pitchFamily="34" charset="-120"/>
            </a:rPr>
            <a:t>帳號管理</a:t>
          </a:r>
        </a:p>
      </dsp:txBody>
      <dsp:txXfrm>
        <a:off x="6648690" y="2514850"/>
        <a:ext cx="1054986" cy="527493"/>
      </dsp:txXfrm>
    </dsp:sp>
    <dsp:sp modelId="{FDEA1A72-B85B-4BDC-91F8-2E60E7274D59}">
      <dsp:nvSpPr>
        <dsp:cNvPr id="0" name=""/>
        <dsp:cNvSpPr/>
      </dsp:nvSpPr>
      <dsp:spPr>
        <a:xfrm>
          <a:off x="6648690" y="3263890"/>
          <a:ext cx="1054986" cy="5274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E200</a:t>
          </a:r>
          <a:r>
            <a:rPr lang="zh-TW" altLang="en-US" sz="1200" kern="1200" dirty="0">
              <a:latin typeface="微軟正黑體" panose="020B0604030504040204" pitchFamily="34" charset="-120"/>
              <a:ea typeface="微軟正黑體" panose="020B0604030504040204" pitchFamily="34" charset="-120"/>
            </a:rPr>
            <a:t>權限管理</a:t>
          </a:r>
        </a:p>
      </dsp:txBody>
      <dsp:txXfrm>
        <a:off x="6648690" y="3263890"/>
        <a:ext cx="1054986" cy="527493"/>
      </dsp:txXfrm>
    </dsp:sp>
    <dsp:sp modelId="{BC0BF842-C393-46CF-B35F-CFC240AB3F8E}">
      <dsp:nvSpPr>
        <dsp:cNvPr id="0" name=""/>
        <dsp:cNvSpPr/>
      </dsp:nvSpPr>
      <dsp:spPr>
        <a:xfrm>
          <a:off x="6648690" y="4012931"/>
          <a:ext cx="1054986" cy="5274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微軟正黑體" panose="020B0604030504040204" pitchFamily="34" charset="-120"/>
              <a:ea typeface="微軟正黑體" panose="020B0604030504040204" pitchFamily="34" charset="-120"/>
            </a:rPr>
            <a:t>E300</a:t>
          </a:r>
          <a:r>
            <a:rPr lang="zh-TW" altLang="en-US" sz="1200" kern="1200" dirty="0">
              <a:latin typeface="微軟正黑體" panose="020B0604030504040204" pitchFamily="34" charset="-120"/>
              <a:ea typeface="微軟正黑體" panose="020B0604030504040204" pitchFamily="34" charset="-120"/>
            </a:rPr>
            <a:t>系統紀錄</a:t>
          </a:r>
        </a:p>
      </dsp:txBody>
      <dsp:txXfrm>
        <a:off x="6648690" y="4012931"/>
        <a:ext cx="1054986" cy="527493"/>
      </dsp:txXfrm>
    </dsp:sp>
    <dsp:sp modelId="{ACD97BB4-9006-40CF-824D-0647DD412EE2}">
      <dsp:nvSpPr>
        <dsp:cNvPr id="0" name=""/>
        <dsp:cNvSpPr/>
      </dsp:nvSpPr>
      <dsp:spPr>
        <a:xfrm>
          <a:off x="7661477" y="1765809"/>
          <a:ext cx="1054986" cy="5274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微軟正黑體" panose="020B0604030504040204" pitchFamily="34" charset="-120"/>
              <a:ea typeface="微軟正黑體" panose="020B0604030504040204" pitchFamily="34" charset="-120"/>
            </a:rPr>
            <a:t>外網切換</a:t>
          </a:r>
        </a:p>
      </dsp:txBody>
      <dsp:txXfrm>
        <a:off x="7661477" y="1765809"/>
        <a:ext cx="1054986" cy="5274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0A6169A-4B89-4E5E-85B5-94D577B782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FB0AFF1C-87F3-4627-9510-CE6AFDE2F9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87250-3F74-404B-B86A-D24AC1A8B6B5}" type="datetimeFigureOut">
              <a:rPr lang="zh-TW" altLang="en-US" smtClean="0"/>
              <a:t>2021/11/29</a:t>
            </a:fld>
            <a:endParaRPr lang="zh-TW" altLang="en-US"/>
          </a:p>
        </p:txBody>
      </p:sp>
      <p:sp>
        <p:nvSpPr>
          <p:cNvPr id="4" name="頁尾版面配置區 3">
            <a:extLst>
              <a:ext uri="{FF2B5EF4-FFF2-40B4-BE49-F238E27FC236}">
                <a16:creationId xmlns:a16="http://schemas.microsoft.com/office/drawing/2014/main" id="{8A000D37-2568-4094-8BEC-A28DB594B3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F9955D43-F0B9-4C97-8264-1B5B94A855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F459FE-D226-4EE7-8AC7-9B03AA0204CC}" type="slidenum">
              <a:rPr lang="zh-TW" altLang="en-US" smtClean="0"/>
              <a:t>‹#›</a:t>
            </a:fld>
            <a:endParaRPr lang="zh-TW" altLang="en-US"/>
          </a:p>
        </p:txBody>
      </p:sp>
    </p:spTree>
    <p:extLst>
      <p:ext uri="{BB962C8B-B14F-4D97-AF65-F5344CB8AC3E}">
        <p14:creationId xmlns:p14="http://schemas.microsoft.com/office/powerpoint/2010/main" val="1484588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9D1B8-43A7-46E0-946A-043B0F26BD98}" type="datetimeFigureOut">
              <a:rPr lang="zh-TW" altLang="en-US" smtClean="0"/>
              <a:t>2021/11/29</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7341F-4FC0-4707-A15F-C75B2AB3A054}" type="slidenum">
              <a:rPr lang="zh-TW" altLang="en-US" smtClean="0"/>
              <a:t>‹#›</a:t>
            </a:fld>
            <a:endParaRPr lang="zh-TW" altLang="en-US"/>
          </a:p>
        </p:txBody>
      </p:sp>
    </p:spTree>
    <p:extLst>
      <p:ext uri="{BB962C8B-B14F-4D97-AF65-F5344CB8AC3E}">
        <p14:creationId xmlns:p14="http://schemas.microsoft.com/office/powerpoint/2010/main" val="24771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D337341F-4FC0-4707-A15F-C75B2AB3A054}" type="slidenum">
              <a:rPr lang="zh-TW" altLang="en-US" smtClean="0"/>
              <a:t>6</a:t>
            </a:fld>
            <a:endParaRPr lang="zh-TW" altLang="en-US"/>
          </a:p>
        </p:txBody>
      </p:sp>
    </p:spTree>
    <p:extLst>
      <p:ext uri="{BB962C8B-B14F-4D97-AF65-F5344CB8AC3E}">
        <p14:creationId xmlns:p14="http://schemas.microsoft.com/office/powerpoint/2010/main" val="343212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87E9D8-5E4F-4476-A5AB-E4A9B7245D54}" type="datetime1">
              <a:rPr lang="zh-TW" altLang="en-US" smtClean="0"/>
              <a:t>2021/11/29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6C8E079-5BCD-45FC-B17B-75EB5E2E116B}" type="slidenum">
              <a:rPr lang="zh-TW" altLang="en-US" smtClean="0"/>
              <a:t>‹#›</a:t>
            </a:fld>
            <a:endParaRPr lang="zh-TW" altLang="en-US"/>
          </a:p>
        </p:txBody>
      </p:sp>
    </p:spTree>
    <p:extLst>
      <p:ext uri="{BB962C8B-B14F-4D97-AF65-F5344CB8AC3E}">
        <p14:creationId xmlns:p14="http://schemas.microsoft.com/office/powerpoint/2010/main" val="95324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94A71044-231C-4C8D-BC43-7BA5DDB88DD9}" type="datetime1">
              <a:rPr lang="zh-TW" altLang="en-US" smtClean="0"/>
              <a:t>2021/11/29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6C8E079-5BCD-45FC-B17B-75EB5E2E116B}" type="slidenum">
              <a:rPr lang="zh-TW" altLang="en-US" smtClean="0"/>
              <a:t>‹#›</a:t>
            </a:fld>
            <a:endParaRPr lang="zh-TW" altLang="en-US"/>
          </a:p>
        </p:txBody>
      </p:sp>
    </p:spTree>
    <p:extLst>
      <p:ext uri="{BB962C8B-B14F-4D97-AF65-F5344CB8AC3E}">
        <p14:creationId xmlns:p14="http://schemas.microsoft.com/office/powerpoint/2010/main" val="214855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9AC58AD-11B1-4F82-A3BD-A8EB893FB266}" type="datetime1">
              <a:rPr lang="zh-TW" altLang="en-US" smtClean="0"/>
              <a:t>2021/11/29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6C8E079-5BCD-45FC-B17B-75EB5E2E116B}" type="slidenum">
              <a:rPr lang="zh-TW" altLang="en-US" smtClean="0"/>
              <a:t>‹#›</a:t>
            </a:fld>
            <a:endParaRPr lang="zh-TW" altLang="en-US"/>
          </a:p>
        </p:txBody>
      </p:sp>
    </p:spTree>
    <p:extLst>
      <p:ext uri="{BB962C8B-B14F-4D97-AF65-F5344CB8AC3E}">
        <p14:creationId xmlns:p14="http://schemas.microsoft.com/office/powerpoint/2010/main" val="3823904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9163B4D-BB8B-4AD3-A4A0-9815A381A0CF}" type="datetime1">
              <a:rPr lang="zh-TW" altLang="en-US" smtClean="0"/>
              <a:t>2021/11/29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6C8E079-5BCD-45FC-B17B-75EB5E2E116B}" type="slidenum">
              <a:rPr lang="zh-TW" altLang="en-US" smtClean="0"/>
              <a:t>‹#›</a:t>
            </a:fld>
            <a:endParaRPr lang="zh-TW" altLang="en-US"/>
          </a:p>
        </p:txBody>
      </p:sp>
    </p:spTree>
    <p:extLst>
      <p:ext uri="{BB962C8B-B14F-4D97-AF65-F5344CB8AC3E}">
        <p14:creationId xmlns:p14="http://schemas.microsoft.com/office/powerpoint/2010/main" val="325769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232F76-6AE7-4702-B18B-27D6D7783EDB}"/>
              </a:ext>
            </a:extLst>
          </p:cNvPr>
          <p:cNvSpPr>
            <a:spLocks noGrp="1"/>
          </p:cNvSpPr>
          <p:nvPr>
            <p:ph type="title"/>
          </p:nvPr>
        </p:nvSpPr>
        <p:spPr>
          <a:xfrm>
            <a:off x="107504" y="136524"/>
            <a:ext cx="7886700" cy="759618"/>
          </a:xfrm>
        </p:spPr>
        <p:txBody>
          <a:bodyPr/>
          <a:lstStyle>
            <a:lvl1pPr>
              <a:defRPr b="1"/>
            </a:lvl1pPr>
          </a:lstStyle>
          <a:p>
            <a:r>
              <a:rPr lang="zh-TW" altLang="en-US"/>
              <a:t>按一下以編輯母片標題樣式</a:t>
            </a:r>
          </a:p>
        </p:txBody>
      </p:sp>
      <p:sp>
        <p:nvSpPr>
          <p:cNvPr id="3" name="日期版面配置區 2">
            <a:extLst>
              <a:ext uri="{FF2B5EF4-FFF2-40B4-BE49-F238E27FC236}">
                <a16:creationId xmlns:a16="http://schemas.microsoft.com/office/drawing/2014/main" id="{3D655DCC-5AA5-47AB-98DB-0975BE34CEC0}"/>
              </a:ext>
            </a:extLst>
          </p:cNvPr>
          <p:cNvSpPr>
            <a:spLocks noGrp="1"/>
          </p:cNvSpPr>
          <p:nvPr>
            <p:ph type="dt" sz="half" idx="10"/>
          </p:nvPr>
        </p:nvSpPr>
        <p:spPr/>
        <p:txBody>
          <a:bodyPr/>
          <a:lstStyle/>
          <a:p>
            <a:fld id="{B8A4CBCF-0384-4411-9A3E-B1691BDEC5AA}" type="datetime1">
              <a:rPr lang="zh-TW" altLang="en-US" smtClean="0"/>
              <a:t>2021/11/29</a:t>
            </a:fld>
            <a:endParaRPr lang="zh-TW" altLang="en-US"/>
          </a:p>
        </p:txBody>
      </p:sp>
      <p:sp>
        <p:nvSpPr>
          <p:cNvPr id="4" name="頁尾版面配置區 3">
            <a:extLst>
              <a:ext uri="{FF2B5EF4-FFF2-40B4-BE49-F238E27FC236}">
                <a16:creationId xmlns:a16="http://schemas.microsoft.com/office/drawing/2014/main" id="{8EAEB173-8A94-49BA-806B-E3861922C36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E07BA57-C199-4451-892E-B2DAD2578521}"/>
              </a:ext>
            </a:extLst>
          </p:cNvPr>
          <p:cNvSpPr>
            <a:spLocks noGrp="1"/>
          </p:cNvSpPr>
          <p:nvPr>
            <p:ph type="sldNum" sz="quarter" idx="12"/>
          </p:nvPr>
        </p:nvSpPr>
        <p:spPr/>
        <p:txBody>
          <a:bodyPr/>
          <a:lstStyle/>
          <a:p>
            <a:fld id="{96C8E079-5BCD-45FC-B17B-75EB5E2E116B}" type="slidenum">
              <a:rPr lang="zh-TW" altLang="en-US" smtClean="0"/>
              <a:pPr/>
              <a:t>‹#›</a:t>
            </a:fld>
            <a:endParaRPr lang="zh-TW" altLang="en-US"/>
          </a:p>
        </p:txBody>
      </p:sp>
    </p:spTree>
    <p:extLst>
      <p:ext uri="{BB962C8B-B14F-4D97-AF65-F5344CB8AC3E}">
        <p14:creationId xmlns:p14="http://schemas.microsoft.com/office/powerpoint/2010/main" val="377373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只有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7F1D72-BAF9-47CB-9A78-1DCD34B7105F}" type="datetime1">
              <a:rPr lang="zh-TW" altLang="en-US" smtClean="0"/>
              <a:t>2021/11/29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6C8E079-5BCD-45FC-B17B-75EB5E2E116B}" type="slidenum">
              <a:rPr lang="zh-TW" altLang="en-US" smtClean="0"/>
              <a:t>‹#›</a:t>
            </a:fld>
            <a:endParaRPr lang="zh-TW" altLang="en-US"/>
          </a:p>
        </p:txBody>
      </p:sp>
      <p:sp>
        <p:nvSpPr>
          <p:cNvPr id="6" name="標題 1">
            <a:extLst>
              <a:ext uri="{FF2B5EF4-FFF2-40B4-BE49-F238E27FC236}">
                <a16:creationId xmlns:a16="http://schemas.microsoft.com/office/drawing/2014/main" id="{DDBD6908-045F-4F17-8A1C-CFC42678E90C}"/>
              </a:ext>
            </a:extLst>
          </p:cNvPr>
          <p:cNvSpPr>
            <a:spLocks noGrp="1"/>
          </p:cNvSpPr>
          <p:nvPr>
            <p:ph type="title"/>
          </p:nvPr>
        </p:nvSpPr>
        <p:spPr>
          <a:xfrm>
            <a:off x="1115616" y="2348880"/>
            <a:ext cx="6912768" cy="759618"/>
          </a:xfrm>
        </p:spPr>
        <p:txBody>
          <a:bodyPr>
            <a:normAutofit/>
          </a:bodyPr>
          <a:lstStyle>
            <a:lvl1pPr algn="ctr">
              <a:defRPr sz="4000" b="1" cap="none" spc="0">
                <a:ln w="0"/>
                <a:solidFill>
                  <a:schemeClr val="tx1"/>
                </a:solidFill>
                <a:effectLst/>
              </a:defRPr>
            </a:lvl1pPr>
          </a:lstStyle>
          <a:p>
            <a:r>
              <a:rPr lang="zh-TW" altLang="en-US" dirty="0"/>
              <a:t>按一下以編輯母片標題樣式</a:t>
            </a:r>
          </a:p>
        </p:txBody>
      </p:sp>
    </p:spTree>
    <p:extLst>
      <p:ext uri="{BB962C8B-B14F-4D97-AF65-F5344CB8AC3E}">
        <p14:creationId xmlns:p14="http://schemas.microsoft.com/office/powerpoint/2010/main" val="403070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D0AE2-A8F8-4552-806C-D7F90AC8DA7C}" type="datetime1">
              <a:rPr lang="zh-TW" altLang="en-US" smtClean="0"/>
              <a:t>2021/11/29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6C8E079-5BCD-45FC-B17B-75EB5E2E116B}" type="slidenum">
              <a:rPr lang="zh-TW" altLang="en-US" smtClean="0"/>
              <a:t>‹#›</a:t>
            </a:fld>
            <a:endParaRPr lang="zh-TW" altLang="en-US"/>
          </a:p>
        </p:txBody>
      </p:sp>
    </p:spTree>
    <p:extLst>
      <p:ext uri="{BB962C8B-B14F-4D97-AF65-F5344CB8AC3E}">
        <p14:creationId xmlns:p14="http://schemas.microsoft.com/office/powerpoint/2010/main" val="231170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D94E64E-17E2-466E-8D71-00234D012DC7}" type="datetime1">
              <a:rPr lang="zh-TW" altLang="en-US" smtClean="0"/>
              <a:t>2021/11/29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6C8E079-5BCD-45FC-B17B-75EB5E2E116B}" type="slidenum">
              <a:rPr lang="zh-TW" altLang="en-US" smtClean="0"/>
              <a:t>‹#›</a:t>
            </a:fld>
            <a:endParaRPr lang="zh-TW" altLang="en-US"/>
          </a:p>
        </p:txBody>
      </p:sp>
    </p:spTree>
    <p:extLst>
      <p:ext uri="{BB962C8B-B14F-4D97-AF65-F5344CB8AC3E}">
        <p14:creationId xmlns:p14="http://schemas.microsoft.com/office/powerpoint/2010/main" val="331876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7764B06-CA96-4F29-8981-9385D5CCE064}" type="datetime1">
              <a:rPr lang="zh-TW" altLang="en-US" smtClean="0"/>
              <a:t>2021/11/29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6C8E079-5BCD-45FC-B17B-75EB5E2E116B}" type="slidenum">
              <a:rPr lang="zh-TW" altLang="en-US" smtClean="0"/>
              <a:t>‹#›</a:t>
            </a:fld>
            <a:endParaRPr lang="zh-TW" altLang="en-US"/>
          </a:p>
        </p:txBody>
      </p:sp>
    </p:spTree>
    <p:extLst>
      <p:ext uri="{BB962C8B-B14F-4D97-AF65-F5344CB8AC3E}">
        <p14:creationId xmlns:p14="http://schemas.microsoft.com/office/powerpoint/2010/main" val="222082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9919B11-B054-483C-964C-1AF7BE9CCCDD}" type="datetime1">
              <a:rPr lang="zh-TW" altLang="en-US" smtClean="0"/>
              <a:t>2021/11/29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6C8E079-5BCD-45FC-B17B-75EB5E2E116B}" type="slidenum">
              <a:rPr lang="zh-TW" altLang="en-US" smtClean="0"/>
              <a:t>‹#›</a:t>
            </a:fld>
            <a:endParaRPr lang="zh-TW" altLang="en-US"/>
          </a:p>
        </p:txBody>
      </p:sp>
    </p:spTree>
    <p:extLst>
      <p:ext uri="{BB962C8B-B14F-4D97-AF65-F5344CB8AC3E}">
        <p14:creationId xmlns:p14="http://schemas.microsoft.com/office/powerpoint/2010/main" val="1648838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8AD8703-3DB0-4568-825C-ADD3C9AABF00}" type="datetime1">
              <a:rPr lang="zh-TW" altLang="en-US" smtClean="0"/>
              <a:t>2021/11/29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6C8E079-5BCD-45FC-B17B-75EB5E2E116B}" type="slidenum">
              <a:rPr lang="zh-TW" altLang="en-US" smtClean="0"/>
              <a:t>‹#›</a:t>
            </a:fld>
            <a:endParaRPr lang="zh-TW" altLang="en-US"/>
          </a:p>
        </p:txBody>
      </p:sp>
    </p:spTree>
    <p:extLst>
      <p:ext uri="{BB962C8B-B14F-4D97-AF65-F5344CB8AC3E}">
        <p14:creationId xmlns:p14="http://schemas.microsoft.com/office/powerpoint/2010/main" val="112737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0DC72018-E010-48DD-B892-71EA150EF001}" type="datetime1">
              <a:rPr lang="zh-TW" altLang="en-US" smtClean="0"/>
              <a:t>2021/11/29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6C8E079-5BCD-45FC-B17B-75EB5E2E116B}" type="slidenum">
              <a:rPr lang="zh-TW" altLang="en-US" smtClean="0"/>
              <a:t>‹#›</a:t>
            </a:fld>
            <a:endParaRPr lang="zh-TW" altLang="en-US"/>
          </a:p>
        </p:txBody>
      </p:sp>
    </p:spTree>
    <p:extLst>
      <p:ext uri="{BB962C8B-B14F-4D97-AF65-F5344CB8AC3E}">
        <p14:creationId xmlns:p14="http://schemas.microsoft.com/office/powerpoint/2010/main" val="242828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ea typeface="微軟正黑體" panose="020B0604030504040204" pitchFamily="34" charset="-120"/>
              </a:defRPr>
            </a:lvl1pPr>
          </a:lstStyle>
          <a:p>
            <a:fld id="{91F65465-3AC3-420A-960E-E642D25F5ED7}" type="datetime1">
              <a:rPr lang="zh-TW" altLang="en-US" smtClean="0"/>
              <a:t>2021/11/29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a:p>
        </p:txBody>
      </p:sp>
      <p:sp>
        <p:nvSpPr>
          <p:cNvPr id="6" name="Slide Number Placeholder 5"/>
          <p:cNvSpPr>
            <a:spLocks noGrp="1"/>
          </p:cNvSpPr>
          <p:nvPr>
            <p:ph type="sldNum" sz="quarter" idx="4"/>
          </p:nvPr>
        </p:nvSpPr>
        <p:spPr>
          <a:xfrm>
            <a:off x="6912859" y="6186302"/>
            <a:ext cx="2057400" cy="365125"/>
          </a:xfrm>
          <a:prstGeom prst="rect">
            <a:avLst/>
          </a:prstGeom>
        </p:spPr>
        <p:txBody>
          <a:bodyPr vert="horz" lIns="91440" tIns="45720" rIns="91440" bIns="45720" rtlCol="0" anchor="ctr"/>
          <a:lstStyle>
            <a:lvl1pPr algn="r">
              <a:defRPr sz="1400" b="1">
                <a:solidFill>
                  <a:schemeClr val="tx1"/>
                </a:solidFill>
                <a:latin typeface="微軟正黑體" panose="020B0604030504040204" pitchFamily="34" charset="-120"/>
                <a:ea typeface="微軟正黑體" panose="020B0604030504040204" pitchFamily="34" charset="-120"/>
              </a:defRPr>
            </a:lvl1pPr>
          </a:lstStyle>
          <a:p>
            <a:fld id="{96C8E079-5BCD-45FC-B17B-75EB5E2E116B}" type="slidenum">
              <a:rPr lang="zh-TW" altLang="en-US" smtClean="0"/>
              <a:pPr/>
              <a:t>‹#›</a:t>
            </a:fld>
            <a:endParaRPr lang="zh-TW" altLang="en-US"/>
          </a:p>
        </p:txBody>
      </p:sp>
      <p:pic>
        <p:nvPicPr>
          <p:cNvPr id="7" name="圖片 6">
            <a:extLst>
              <a:ext uri="{FF2B5EF4-FFF2-40B4-BE49-F238E27FC236}">
                <a16:creationId xmlns:a16="http://schemas.microsoft.com/office/drawing/2014/main" id="{D1DBCFD2-A657-4FBC-A1C3-BD06C44CF5BF}"/>
              </a:ext>
            </a:extLst>
          </p:cNvPr>
          <p:cNvPicPr>
            <a:picLocks noChangeAspect="1"/>
          </p:cNvPicPr>
          <p:nvPr userDrawn="1"/>
        </p:nvPicPr>
        <p:blipFill>
          <a:blip r:embed="rId15"/>
          <a:stretch>
            <a:fillRect/>
          </a:stretch>
        </p:blipFill>
        <p:spPr>
          <a:xfrm>
            <a:off x="7812360" y="147001"/>
            <a:ext cx="1190528" cy="301315"/>
          </a:xfrm>
          <a:prstGeom prst="rect">
            <a:avLst/>
          </a:prstGeom>
        </p:spPr>
      </p:pic>
    </p:spTree>
    <p:extLst>
      <p:ext uri="{BB962C8B-B14F-4D97-AF65-F5344CB8AC3E}">
        <p14:creationId xmlns:p14="http://schemas.microsoft.com/office/powerpoint/2010/main" val="1157199796"/>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667" r:id="rId4"/>
    <p:sldLayoutId id="2147483662" r:id="rId5"/>
    <p:sldLayoutId id="2147483663" r:id="rId6"/>
    <p:sldLayoutId id="2147483664" r:id="rId7"/>
    <p:sldLayoutId id="2147483665"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svg"/><Relationship Id="rId10" Type="http://schemas.openxmlformats.org/officeDocument/2006/relationships/image" Target="../media/image23.svg"/><Relationship Id="rId4" Type="http://schemas.openxmlformats.org/officeDocument/2006/relationships/image" Target="../media/image17.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8.png"/><Relationship Id="rId3" Type="http://schemas.openxmlformats.org/officeDocument/2006/relationships/image" Target="../media/image30.gif"/><Relationship Id="rId7" Type="http://schemas.openxmlformats.org/officeDocument/2006/relationships/image" Target="../media/image34.png"/><Relationship Id="rId12"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0.svg"/><Relationship Id="rId5" Type="http://schemas.openxmlformats.org/officeDocument/2006/relationships/image" Target="../media/image32.png"/><Relationship Id="rId10" Type="http://schemas.openxmlformats.org/officeDocument/2006/relationships/image" Target="../media/image19.png"/><Relationship Id="rId4" Type="http://schemas.openxmlformats.org/officeDocument/2006/relationships/image" Target="../media/image31.jpg"/><Relationship Id="rId9" Type="http://schemas.openxmlformats.org/officeDocument/2006/relationships/image" Target="../media/image36.png"/><Relationship Id="rId14" Type="http://schemas.openxmlformats.org/officeDocument/2006/relationships/image" Target="../media/image39.sv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EE0EEA-CE83-4DE0-8C5E-2B481C0401DD}"/>
              </a:ext>
            </a:extLst>
          </p:cNvPr>
          <p:cNvSpPr>
            <a:spLocks noGrp="1"/>
          </p:cNvSpPr>
          <p:nvPr>
            <p:ph type="title"/>
          </p:nvPr>
        </p:nvSpPr>
        <p:spPr>
          <a:xfrm>
            <a:off x="107504" y="136524"/>
            <a:ext cx="7886700" cy="759618"/>
          </a:xfrm>
        </p:spPr>
        <p:txBody>
          <a:bodyPr/>
          <a:lstStyle/>
          <a:p>
            <a:r>
              <a:rPr lang="zh-TW" altLang="en-US" dirty="0"/>
              <a:t>專案目標</a:t>
            </a:r>
          </a:p>
        </p:txBody>
      </p:sp>
      <p:sp>
        <p:nvSpPr>
          <p:cNvPr id="3" name="投影片編號版面配置區 2">
            <a:extLst>
              <a:ext uri="{FF2B5EF4-FFF2-40B4-BE49-F238E27FC236}">
                <a16:creationId xmlns:a16="http://schemas.microsoft.com/office/drawing/2014/main" id="{654B2A8D-A36B-4B5A-9C53-DB5433FACF81}"/>
              </a:ext>
            </a:extLst>
          </p:cNvPr>
          <p:cNvSpPr>
            <a:spLocks noGrp="1"/>
          </p:cNvSpPr>
          <p:nvPr>
            <p:ph type="sldNum" sz="quarter" idx="12"/>
          </p:nvPr>
        </p:nvSpPr>
        <p:spPr>
          <a:xfrm>
            <a:off x="6912859" y="6186302"/>
            <a:ext cx="2057400" cy="365125"/>
          </a:xfrm>
        </p:spPr>
        <p:txBody>
          <a:bodyPr/>
          <a:lstStyle/>
          <a:p>
            <a:fld id="{96C8E079-5BCD-45FC-B17B-75EB5E2E116B}" type="slidenum">
              <a:rPr lang="zh-TW" altLang="en-US" smtClean="0"/>
              <a:pPr/>
              <a:t>1</a:t>
            </a:fld>
            <a:endParaRPr lang="zh-TW" altLang="en-US"/>
          </a:p>
        </p:txBody>
      </p:sp>
      <p:sp>
        <p:nvSpPr>
          <p:cNvPr id="37" name="投影片編號版面配置區 2">
            <a:extLst>
              <a:ext uri="{FF2B5EF4-FFF2-40B4-BE49-F238E27FC236}">
                <a16:creationId xmlns:a16="http://schemas.microsoft.com/office/drawing/2014/main" id="{5F45D797-B012-4787-9B81-6F2BE462882A}"/>
              </a:ext>
            </a:extLst>
          </p:cNvPr>
          <p:cNvSpPr txBox="1">
            <a:spLocks/>
          </p:cNvSpPr>
          <p:nvPr/>
        </p:nvSpPr>
        <p:spPr>
          <a:xfrm>
            <a:off x="6904014" y="607907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400" b="1" kern="1200">
                <a:solidFill>
                  <a:schemeClr val="tx1"/>
                </a:solidFill>
                <a:latin typeface="微軟正黑體" panose="020B0604030504040204" pitchFamily="34" charset="-120"/>
                <a:ea typeface="微軟正黑體"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8E079-5BCD-45FC-B17B-75EB5E2E116B}" type="slidenum">
              <a:rPr lang="zh-TW" altLang="en-US" smtClean="0"/>
              <a:pPr/>
              <a:t>1</a:t>
            </a:fld>
            <a:endParaRPr lang="zh-TW" altLang="en-US"/>
          </a:p>
        </p:txBody>
      </p:sp>
      <p:sp>
        <p:nvSpPr>
          <p:cNvPr id="38" name="矩形: 圓角 37">
            <a:extLst>
              <a:ext uri="{FF2B5EF4-FFF2-40B4-BE49-F238E27FC236}">
                <a16:creationId xmlns:a16="http://schemas.microsoft.com/office/drawing/2014/main" id="{9BBA7E94-A356-47AD-A8F9-A7FCBF4121A2}"/>
              </a:ext>
            </a:extLst>
          </p:cNvPr>
          <p:cNvSpPr/>
          <p:nvPr/>
        </p:nvSpPr>
        <p:spPr>
          <a:xfrm>
            <a:off x="2843808" y="1377561"/>
            <a:ext cx="3456384" cy="3034929"/>
          </a:xfrm>
          <a:prstGeom prst="roundRect">
            <a:avLst>
              <a:gd name="adj" fmla="val 2328"/>
            </a:avLst>
          </a:prstGeom>
          <a:solidFill>
            <a:srgbClr val="C9E8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
        <p:nvSpPr>
          <p:cNvPr id="39" name="箭號: 向右 38">
            <a:extLst>
              <a:ext uri="{FF2B5EF4-FFF2-40B4-BE49-F238E27FC236}">
                <a16:creationId xmlns:a16="http://schemas.microsoft.com/office/drawing/2014/main" id="{909FB81E-A7B3-48AE-9FFC-ED5B5679B714}"/>
              </a:ext>
            </a:extLst>
          </p:cNvPr>
          <p:cNvSpPr/>
          <p:nvPr/>
        </p:nvSpPr>
        <p:spPr>
          <a:xfrm rot="16200000">
            <a:off x="4275228" y="4180701"/>
            <a:ext cx="683440" cy="668336"/>
          </a:xfrm>
          <a:prstGeom prst="rightArrow">
            <a:avLst/>
          </a:prstGeom>
          <a:solidFill>
            <a:srgbClr val="BE382C"/>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40" name="圖片 39">
            <a:extLst>
              <a:ext uri="{FF2B5EF4-FFF2-40B4-BE49-F238E27FC236}">
                <a16:creationId xmlns:a16="http://schemas.microsoft.com/office/drawing/2014/main" id="{47E6DEDD-0BE3-4712-913D-5F9B0215BF9B}"/>
              </a:ext>
            </a:extLst>
          </p:cNvPr>
          <p:cNvPicPr>
            <a:picLocks noChangeAspect="1"/>
          </p:cNvPicPr>
          <p:nvPr/>
        </p:nvPicPr>
        <p:blipFill>
          <a:blip r:embed="rId2"/>
          <a:stretch>
            <a:fillRect/>
          </a:stretch>
        </p:blipFill>
        <p:spPr>
          <a:xfrm>
            <a:off x="4126558" y="2009680"/>
            <a:ext cx="1628020" cy="1254856"/>
          </a:xfrm>
          <a:prstGeom prst="rect">
            <a:avLst/>
          </a:prstGeom>
        </p:spPr>
      </p:pic>
      <p:sp>
        <p:nvSpPr>
          <p:cNvPr id="41" name="文字方塊 40">
            <a:extLst>
              <a:ext uri="{FF2B5EF4-FFF2-40B4-BE49-F238E27FC236}">
                <a16:creationId xmlns:a16="http://schemas.microsoft.com/office/drawing/2014/main" id="{CB82CC5F-5179-4516-8225-E9A6C11D93FD}"/>
              </a:ext>
            </a:extLst>
          </p:cNvPr>
          <p:cNvSpPr txBox="1"/>
          <p:nvPr/>
        </p:nvSpPr>
        <p:spPr>
          <a:xfrm>
            <a:off x="3160029" y="3286292"/>
            <a:ext cx="2745828" cy="889411"/>
          </a:xfrm>
          <a:prstGeom prst="rect">
            <a:avLst/>
          </a:prstGeom>
          <a:noFill/>
        </p:spPr>
        <p:txBody>
          <a:bodyPr wrap="square" rtlCol="0">
            <a:spAutoFit/>
          </a:bodyPr>
          <a:lstStyle/>
          <a:p>
            <a:pPr>
              <a:lnSpc>
                <a:spcPct val="150000"/>
              </a:lnSpc>
            </a:pPr>
            <a:r>
              <a:rPr lang="zh-TW" altLang="en-US" sz="1200" b="1" dirty="0">
                <a:latin typeface="微軟正黑體" panose="020B0604030504040204" pitchFamily="34" charset="-120"/>
                <a:ea typeface="微軟正黑體" panose="020B0604030504040204" pitchFamily="34" charset="-120"/>
              </a:rPr>
              <a:t>將新市鎮開發過程累積之相關資料等予以數位化以資永續留存及作為提供各界查閱、研究之基本資料庫。</a:t>
            </a:r>
          </a:p>
        </p:txBody>
      </p:sp>
      <p:sp>
        <p:nvSpPr>
          <p:cNvPr id="42" name="箭號: 向右 41">
            <a:extLst>
              <a:ext uri="{FF2B5EF4-FFF2-40B4-BE49-F238E27FC236}">
                <a16:creationId xmlns:a16="http://schemas.microsoft.com/office/drawing/2014/main" id="{6BEB98E0-09CC-4F88-BD2A-4CF12661F611}"/>
              </a:ext>
            </a:extLst>
          </p:cNvPr>
          <p:cNvSpPr/>
          <p:nvPr/>
        </p:nvSpPr>
        <p:spPr>
          <a:xfrm>
            <a:off x="2445007" y="3002770"/>
            <a:ext cx="683440" cy="668336"/>
          </a:xfrm>
          <a:prstGeom prst="rightArrow">
            <a:avLst/>
          </a:prstGeom>
          <a:solidFill>
            <a:srgbClr val="3EAC9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3" name="箭號: 向右 42">
            <a:extLst>
              <a:ext uri="{FF2B5EF4-FFF2-40B4-BE49-F238E27FC236}">
                <a16:creationId xmlns:a16="http://schemas.microsoft.com/office/drawing/2014/main" id="{CB642439-6B8C-4FD1-B15D-0333E0828BC7}"/>
              </a:ext>
            </a:extLst>
          </p:cNvPr>
          <p:cNvSpPr/>
          <p:nvPr/>
        </p:nvSpPr>
        <p:spPr>
          <a:xfrm rot="10800000">
            <a:off x="5995261" y="2994146"/>
            <a:ext cx="683440" cy="668336"/>
          </a:xfrm>
          <a:prstGeom prst="rightArrow">
            <a:avLst/>
          </a:prstGeom>
          <a:solidFill>
            <a:srgbClr val="996633"/>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矩形: 圓角 43">
            <a:extLst>
              <a:ext uri="{FF2B5EF4-FFF2-40B4-BE49-F238E27FC236}">
                <a16:creationId xmlns:a16="http://schemas.microsoft.com/office/drawing/2014/main" id="{E22CE812-7986-409E-B00F-6C4C7DFAA7C6}"/>
              </a:ext>
            </a:extLst>
          </p:cNvPr>
          <p:cNvSpPr/>
          <p:nvPr/>
        </p:nvSpPr>
        <p:spPr>
          <a:xfrm>
            <a:off x="3367307" y="1093211"/>
            <a:ext cx="2409385" cy="668336"/>
          </a:xfrm>
          <a:prstGeom prst="roundRect">
            <a:avLst>
              <a:gd name="adj" fmla="val 14061"/>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新市鎮檔案數位化計畫</a:t>
            </a:r>
          </a:p>
        </p:txBody>
      </p:sp>
      <p:sp>
        <p:nvSpPr>
          <p:cNvPr id="45" name="矩形: 圓角 44">
            <a:extLst>
              <a:ext uri="{FF2B5EF4-FFF2-40B4-BE49-F238E27FC236}">
                <a16:creationId xmlns:a16="http://schemas.microsoft.com/office/drawing/2014/main" id="{5C6FDBD7-490E-4CBC-B0EB-F1FC217D546B}"/>
              </a:ext>
            </a:extLst>
          </p:cNvPr>
          <p:cNvSpPr/>
          <p:nvPr/>
        </p:nvSpPr>
        <p:spPr>
          <a:xfrm>
            <a:off x="232568" y="1377561"/>
            <a:ext cx="2387596" cy="5144443"/>
          </a:xfrm>
          <a:prstGeom prst="roundRect">
            <a:avLst>
              <a:gd name="adj" fmla="val 2711"/>
            </a:avLst>
          </a:prstGeom>
          <a:solidFill>
            <a:schemeClr val="bg1"/>
          </a:solidFill>
          <a:ln w="25400" cap="flat" cmpd="sng" algn="ctr">
            <a:solidFill>
              <a:srgbClr val="3EAC9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TW" altLang="en-US" sz="1100" b="1" kern="0" dirty="0">
              <a:solidFill>
                <a:srgbClr val="1C1C1C">
                  <a:lumMod val="75000"/>
                  <a:lumOff val="25000"/>
                </a:srgbClr>
              </a:solidFill>
              <a:latin typeface="微軟正黑體" panose="020B0604030504040204" pitchFamily="34" charset="-120"/>
              <a:ea typeface="微軟正黑體" panose="020B0604030504040204" pitchFamily="34" charset="-120"/>
            </a:endParaRPr>
          </a:p>
        </p:txBody>
      </p:sp>
      <p:sp>
        <p:nvSpPr>
          <p:cNvPr id="46" name="矩形: 圓角 45">
            <a:extLst>
              <a:ext uri="{FF2B5EF4-FFF2-40B4-BE49-F238E27FC236}">
                <a16:creationId xmlns:a16="http://schemas.microsoft.com/office/drawing/2014/main" id="{0C71439E-E94A-4265-B6F8-7364079E5DA9}"/>
              </a:ext>
            </a:extLst>
          </p:cNvPr>
          <p:cNvSpPr/>
          <p:nvPr/>
        </p:nvSpPr>
        <p:spPr>
          <a:xfrm>
            <a:off x="363639" y="1213981"/>
            <a:ext cx="2125451" cy="442974"/>
          </a:xfrm>
          <a:prstGeom prst="roundRect">
            <a:avLst>
              <a:gd name="adj" fmla="val 9965"/>
            </a:avLst>
          </a:prstGeom>
          <a:solidFill>
            <a:srgbClr val="3EA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資料掃描數位化建置</a:t>
            </a:r>
          </a:p>
        </p:txBody>
      </p:sp>
      <p:sp>
        <p:nvSpPr>
          <p:cNvPr id="47" name="矩形 46">
            <a:extLst>
              <a:ext uri="{FF2B5EF4-FFF2-40B4-BE49-F238E27FC236}">
                <a16:creationId xmlns:a16="http://schemas.microsoft.com/office/drawing/2014/main" id="{CFF5297B-D044-474B-9BA5-6643FC72F9A4}"/>
              </a:ext>
            </a:extLst>
          </p:cNvPr>
          <p:cNvSpPr/>
          <p:nvPr/>
        </p:nvSpPr>
        <p:spPr>
          <a:xfrm>
            <a:off x="363640" y="1815106"/>
            <a:ext cx="2125451" cy="311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文獻書籍掃描數位化</a:t>
            </a:r>
          </a:p>
        </p:txBody>
      </p:sp>
      <p:sp>
        <p:nvSpPr>
          <p:cNvPr id="48" name="矩形: 圓角 47">
            <a:extLst>
              <a:ext uri="{FF2B5EF4-FFF2-40B4-BE49-F238E27FC236}">
                <a16:creationId xmlns:a16="http://schemas.microsoft.com/office/drawing/2014/main" id="{C394ADA0-BD54-42B8-977C-74CEEFF64F81}"/>
              </a:ext>
            </a:extLst>
          </p:cNvPr>
          <p:cNvSpPr/>
          <p:nvPr/>
        </p:nvSpPr>
        <p:spPr>
          <a:xfrm>
            <a:off x="6470922" y="1350934"/>
            <a:ext cx="2387596" cy="5171070"/>
          </a:xfrm>
          <a:prstGeom prst="roundRect">
            <a:avLst>
              <a:gd name="adj" fmla="val 2711"/>
            </a:avLst>
          </a:prstGeom>
          <a:solidFill>
            <a:schemeClr val="bg1"/>
          </a:solidFill>
          <a:ln w="25400" cap="flat" cmpd="sng" algn="ctr">
            <a:solidFill>
              <a:srgbClr val="9966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TW" altLang="en-US" sz="1100" b="1" kern="0" dirty="0">
              <a:solidFill>
                <a:srgbClr val="1C1C1C">
                  <a:lumMod val="75000"/>
                  <a:lumOff val="25000"/>
                </a:srgbClr>
              </a:solidFill>
              <a:latin typeface="微軟正黑體" panose="020B0604030504040204" pitchFamily="34" charset="-120"/>
              <a:ea typeface="微軟正黑體" panose="020B0604030504040204" pitchFamily="34" charset="-120"/>
            </a:endParaRPr>
          </a:p>
        </p:txBody>
      </p:sp>
      <p:sp>
        <p:nvSpPr>
          <p:cNvPr id="49" name="矩形: 圓角 48">
            <a:extLst>
              <a:ext uri="{FF2B5EF4-FFF2-40B4-BE49-F238E27FC236}">
                <a16:creationId xmlns:a16="http://schemas.microsoft.com/office/drawing/2014/main" id="{49B89B14-1947-473B-B2D3-762B5D9D7827}"/>
              </a:ext>
            </a:extLst>
          </p:cNvPr>
          <p:cNvSpPr/>
          <p:nvPr/>
        </p:nvSpPr>
        <p:spPr>
          <a:xfrm>
            <a:off x="6643146" y="1156074"/>
            <a:ext cx="2043147" cy="442974"/>
          </a:xfrm>
          <a:prstGeom prst="roundRect">
            <a:avLst>
              <a:gd name="adj" fmla="val 9964"/>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網頁頁面擴充</a:t>
            </a:r>
          </a:p>
        </p:txBody>
      </p:sp>
      <p:sp>
        <p:nvSpPr>
          <p:cNvPr id="50" name="矩形 49">
            <a:extLst>
              <a:ext uri="{FF2B5EF4-FFF2-40B4-BE49-F238E27FC236}">
                <a16:creationId xmlns:a16="http://schemas.microsoft.com/office/drawing/2014/main" id="{71856FFF-2BAD-4EE6-AF1B-6874328D56DA}"/>
              </a:ext>
            </a:extLst>
          </p:cNvPr>
          <p:cNvSpPr/>
          <p:nvPr/>
        </p:nvSpPr>
        <p:spPr>
          <a:xfrm>
            <a:off x="6610311" y="1755105"/>
            <a:ext cx="2125451" cy="324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資料庫更新標示</a:t>
            </a:r>
          </a:p>
        </p:txBody>
      </p:sp>
      <p:sp>
        <p:nvSpPr>
          <p:cNvPr id="51" name="矩形: 圓角 50">
            <a:extLst>
              <a:ext uri="{FF2B5EF4-FFF2-40B4-BE49-F238E27FC236}">
                <a16:creationId xmlns:a16="http://schemas.microsoft.com/office/drawing/2014/main" id="{49684550-3A65-4F75-9A1B-727C8A917F05}"/>
              </a:ext>
            </a:extLst>
          </p:cNvPr>
          <p:cNvSpPr/>
          <p:nvPr/>
        </p:nvSpPr>
        <p:spPr>
          <a:xfrm>
            <a:off x="2834963" y="4709534"/>
            <a:ext cx="3456384" cy="1812470"/>
          </a:xfrm>
          <a:prstGeom prst="roundRect">
            <a:avLst>
              <a:gd name="adj" fmla="val 2711"/>
            </a:avLst>
          </a:prstGeom>
          <a:solidFill>
            <a:schemeClr val="bg1"/>
          </a:solidFill>
          <a:ln w="25400" cap="flat" cmpd="sng" algn="ctr">
            <a:solidFill>
              <a:srgbClr val="BE382C"/>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TW" altLang="en-US" sz="1100" b="1" kern="0" dirty="0">
              <a:solidFill>
                <a:srgbClr val="1C1C1C">
                  <a:lumMod val="75000"/>
                  <a:lumOff val="25000"/>
                </a:srgbClr>
              </a:solidFill>
              <a:latin typeface="微軟正黑體" panose="020B0604030504040204" pitchFamily="34" charset="-120"/>
              <a:ea typeface="微軟正黑體" panose="020B0604030504040204" pitchFamily="34" charset="-120"/>
            </a:endParaRPr>
          </a:p>
        </p:txBody>
      </p:sp>
      <p:sp>
        <p:nvSpPr>
          <p:cNvPr id="52" name="矩形: 圓角 51">
            <a:extLst>
              <a:ext uri="{FF2B5EF4-FFF2-40B4-BE49-F238E27FC236}">
                <a16:creationId xmlns:a16="http://schemas.microsoft.com/office/drawing/2014/main" id="{84781BDB-D4D2-43D5-B037-AF8C2584CFA3}"/>
              </a:ext>
            </a:extLst>
          </p:cNvPr>
          <p:cNvSpPr/>
          <p:nvPr/>
        </p:nvSpPr>
        <p:spPr>
          <a:xfrm>
            <a:off x="3592772" y="4604064"/>
            <a:ext cx="2028275" cy="445646"/>
          </a:xfrm>
          <a:prstGeom prst="roundRect">
            <a:avLst>
              <a:gd name="adj" fmla="val 27658"/>
            </a:avLst>
          </a:prstGeom>
          <a:solidFill>
            <a:srgbClr val="BE3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latin typeface="微軟正黑體" panose="020B0604030504040204" pitchFamily="34" charset="-120"/>
                <a:ea typeface="微軟正黑體" panose="020B0604030504040204" pitchFamily="34" charset="-120"/>
              </a:rPr>
              <a:t>資料詮釋及數位化</a:t>
            </a:r>
            <a:endParaRPr lang="en-US" altLang="zh-TW" sz="1600" b="1" dirty="0">
              <a:latin typeface="微軟正黑體" panose="020B0604030504040204" pitchFamily="34" charset="-120"/>
              <a:ea typeface="微軟正黑體" panose="020B0604030504040204" pitchFamily="34" charset="-120"/>
            </a:endParaRPr>
          </a:p>
        </p:txBody>
      </p:sp>
      <p:sp>
        <p:nvSpPr>
          <p:cNvPr id="53" name="矩形 52">
            <a:extLst>
              <a:ext uri="{FF2B5EF4-FFF2-40B4-BE49-F238E27FC236}">
                <a16:creationId xmlns:a16="http://schemas.microsoft.com/office/drawing/2014/main" id="{2753545C-9D65-4936-999D-1A1A6732D45B}"/>
              </a:ext>
            </a:extLst>
          </p:cNvPr>
          <p:cNvSpPr/>
          <p:nvPr/>
        </p:nvSpPr>
        <p:spPr>
          <a:xfrm>
            <a:off x="3136506" y="5177127"/>
            <a:ext cx="1381061" cy="3458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資料詮釋作業</a:t>
            </a:r>
          </a:p>
        </p:txBody>
      </p:sp>
      <p:sp>
        <p:nvSpPr>
          <p:cNvPr id="54" name="矩形 53">
            <a:extLst>
              <a:ext uri="{FF2B5EF4-FFF2-40B4-BE49-F238E27FC236}">
                <a16:creationId xmlns:a16="http://schemas.microsoft.com/office/drawing/2014/main" id="{5CB0DE5F-C5B3-47BC-A4EA-867379468C62}"/>
              </a:ext>
            </a:extLst>
          </p:cNvPr>
          <p:cNvSpPr/>
          <p:nvPr/>
        </p:nvSpPr>
        <p:spPr>
          <a:xfrm>
            <a:off x="4676911" y="5177126"/>
            <a:ext cx="1381061" cy="3458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數位化內容</a:t>
            </a:r>
          </a:p>
        </p:txBody>
      </p:sp>
      <p:pic>
        <p:nvPicPr>
          <p:cNvPr id="55" name="圖形 54">
            <a:extLst>
              <a:ext uri="{FF2B5EF4-FFF2-40B4-BE49-F238E27FC236}">
                <a16:creationId xmlns:a16="http://schemas.microsoft.com/office/drawing/2014/main" id="{CA27BCB0-889F-4765-B64E-21C32413F3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1562" y="1943761"/>
            <a:ext cx="1680704" cy="1310594"/>
          </a:xfrm>
          <a:prstGeom prst="rect">
            <a:avLst/>
          </a:prstGeom>
        </p:spPr>
      </p:pic>
      <p:sp>
        <p:nvSpPr>
          <p:cNvPr id="56" name="矩形: 圓角 55">
            <a:extLst>
              <a:ext uri="{FF2B5EF4-FFF2-40B4-BE49-F238E27FC236}">
                <a16:creationId xmlns:a16="http://schemas.microsoft.com/office/drawing/2014/main" id="{C38817D6-3B4C-449F-A8A0-4C84198A99AA}"/>
              </a:ext>
            </a:extLst>
          </p:cNvPr>
          <p:cNvSpPr/>
          <p:nvPr/>
        </p:nvSpPr>
        <p:spPr>
          <a:xfrm>
            <a:off x="363639" y="2270751"/>
            <a:ext cx="2102567" cy="1229704"/>
          </a:xfrm>
          <a:prstGeom prst="roundRect">
            <a:avLst>
              <a:gd name="adj" fmla="val 2328"/>
            </a:avLst>
          </a:prstGeom>
          <a:solidFill>
            <a:srgbClr val="B5E5D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
        <p:nvSpPr>
          <p:cNvPr id="57" name="文字方塊 56">
            <a:extLst>
              <a:ext uri="{FF2B5EF4-FFF2-40B4-BE49-F238E27FC236}">
                <a16:creationId xmlns:a16="http://schemas.microsoft.com/office/drawing/2014/main" id="{40525B82-43A5-434A-AD91-69BB2BADEBA2}"/>
              </a:ext>
            </a:extLst>
          </p:cNvPr>
          <p:cNvSpPr txBox="1"/>
          <p:nvPr/>
        </p:nvSpPr>
        <p:spPr>
          <a:xfrm>
            <a:off x="504205" y="2356592"/>
            <a:ext cx="1863264" cy="1076898"/>
          </a:xfrm>
          <a:prstGeom prst="rect">
            <a:avLst/>
          </a:prstGeom>
          <a:noFill/>
        </p:spPr>
        <p:txBody>
          <a:bodyPr wrap="square" rtlCol="0">
            <a:spAutoFit/>
          </a:bodyPr>
          <a:lstStyle/>
          <a:p>
            <a:pPr>
              <a:lnSpc>
                <a:spcPct val="150000"/>
              </a:lnSpc>
            </a:pPr>
            <a:r>
              <a:rPr lang="zh-TW" altLang="en-US" sz="1100" dirty="0">
                <a:latin typeface="微軟正黑體" panose="020B0604030504040204" pitchFamily="34" charset="-120"/>
                <a:ea typeface="微軟正黑體" panose="020B0604030504040204" pitchFamily="34" charset="-120"/>
              </a:rPr>
              <a:t>數位化建置之物件形式：紀念品、書籍、文宣品、照片、公文、影音、都市計畫、都市設計書圖、工程書圖。</a:t>
            </a:r>
          </a:p>
        </p:txBody>
      </p:sp>
      <p:sp>
        <p:nvSpPr>
          <p:cNvPr id="58" name="矩形: 圓角 57">
            <a:extLst>
              <a:ext uri="{FF2B5EF4-FFF2-40B4-BE49-F238E27FC236}">
                <a16:creationId xmlns:a16="http://schemas.microsoft.com/office/drawing/2014/main" id="{6E2789F1-91D1-4CAA-9E19-DA57427DAE26}"/>
              </a:ext>
            </a:extLst>
          </p:cNvPr>
          <p:cNvSpPr/>
          <p:nvPr/>
        </p:nvSpPr>
        <p:spPr>
          <a:xfrm>
            <a:off x="3091562" y="5624324"/>
            <a:ext cx="3072627" cy="696897"/>
          </a:xfrm>
          <a:prstGeom prst="roundRect">
            <a:avLst>
              <a:gd name="adj" fmla="val 2328"/>
            </a:avLst>
          </a:prstGeom>
          <a:solidFill>
            <a:srgbClr val="F5D5D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
        <p:nvSpPr>
          <p:cNvPr id="59" name="文字方塊 58">
            <a:extLst>
              <a:ext uri="{FF2B5EF4-FFF2-40B4-BE49-F238E27FC236}">
                <a16:creationId xmlns:a16="http://schemas.microsoft.com/office/drawing/2014/main" id="{DD418CDF-1432-47A4-B36C-965D2A1A8DFB}"/>
              </a:ext>
            </a:extLst>
          </p:cNvPr>
          <p:cNvSpPr txBox="1"/>
          <p:nvPr/>
        </p:nvSpPr>
        <p:spPr>
          <a:xfrm>
            <a:off x="3148598" y="5650383"/>
            <a:ext cx="3014550" cy="569067"/>
          </a:xfrm>
          <a:prstGeom prst="rect">
            <a:avLst/>
          </a:prstGeom>
          <a:noFill/>
        </p:spPr>
        <p:txBody>
          <a:bodyPr wrap="square" rtlCol="0">
            <a:spAutoFit/>
          </a:bodyPr>
          <a:lstStyle/>
          <a:p>
            <a:pPr>
              <a:lnSpc>
                <a:spcPct val="150000"/>
              </a:lnSpc>
            </a:pPr>
            <a:r>
              <a:rPr lang="zh-TW" altLang="en-US" sz="1100" dirty="0">
                <a:latin typeface="微軟正黑體" panose="020B0604030504040204" pitchFamily="34" charset="-120"/>
                <a:ea typeface="微軟正黑體" panose="020B0604030504040204" pitchFamily="34" charset="-120"/>
              </a:rPr>
              <a:t>須就貴署審核通過之物件進行資料詮釋建檔及數位化工作，必須列冊由貴署認可後進行。</a:t>
            </a:r>
          </a:p>
        </p:txBody>
      </p:sp>
      <p:pic>
        <p:nvPicPr>
          <p:cNvPr id="60" name="圖形 59">
            <a:extLst>
              <a:ext uri="{FF2B5EF4-FFF2-40B4-BE49-F238E27FC236}">
                <a16:creationId xmlns:a16="http://schemas.microsoft.com/office/drawing/2014/main" id="{C720612D-3BA0-404D-A2A7-A400401C46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2313" y="4769997"/>
            <a:ext cx="1691589" cy="1449453"/>
          </a:xfrm>
          <a:prstGeom prst="rect">
            <a:avLst/>
          </a:prstGeom>
        </p:spPr>
      </p:pic>
      <p:sp>
        <p:nvSpPr>
          <p:cNvPr id="61" name="矩形 60">
            <a:extLst>
              <a:ext uri="{FF2B5EF4-FFF2-40B4-BE49-F238E27FC236}">
                <a16:creationId xmlns:a16="http://schemas.microsoft.com/office/drawing/2014/main" id="{4C5C6EA8-BEE2-43A7-8B1C-FA2F2D98676B}"/>
              </a:ext>
            </a:extLst>
          </p:cNvPr>
          <p:cNvSpPr/>
          <p:nvPr/>
        </p:nvSpPr>
        <p:spPr>
          <a:xfrm>
            <a:off x="363640" y="3697259"/>
            <a:ext cx="2125451" cy="5185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完成典藏級數位化</a:t>
            </a:r>
            <a:endParaRPr lang="en-US" altLang="zh-TW" sz="1200" b="1" dirty="0">
              <a:solidFill>
                <a:sysClr val="windowText" lastClr="000000"/>
              </a:solidFill>
              <a:latin typeface="微軟正黑體" panose="020B0604030504040204" pitchFamily="34" charset="-120"/>
              <a:ea typeface="微軟正黑體" panose="020B0604030504040204" pitchFamily="34" charset="-120"/>
            </a:endParaRPr>
          </a:p>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累計至少</a:t>
            </a:r>
            <a:r>
              <a:rPr lang="en-US" altLang="zh-TW" sz="1200" b="1" dirty="0">
                <a:solidFill>
                  <a:sysClr val="windowText" lastClr="000000"/>
                </a:solidFill>
                <a:latin typeface="微軟正黑體" panose="020B0604030504040204" pitchFamily="34" charset="-120"/>
                <a:ea typeface="微軟正黑體" panose="020B0604030504040204" pitchFamily="34" charset="-120"/>
              </a:rPr>
              <a:t>30,000MB</a:t>
            </a:r>
          </a:p>
        </p:txBody>
      </p:sp>
      <p:sp>
        <p:nvSpPr>
          <p:cNvPr id="62" name="矩形 61">
            <a:extLst>
              <a:ext uri="{FF2B5EF4-FFF2-40B4-BE49-F238E27FC236}">
                <a16:creationId xmlns:a16="http://schemas.microsoft.com/office/drawing/2014/main" id="{088C91A9-119F-40DC-A3EF-43E400942254}"/>
              </a:ext>
            </a:extLst>
          </p:cNvPr>
          <p:cNvSpPr/>
          <p:nvPr/>
        </p:nvSpPr>
        <p:spPr>
          <a:xfrm>
            <a:off x="363640" y="4313906"/>
            <a:ext cx="2125451" cy="5655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完成一般級數位化</a:t>
            </a:r>
            <a:endParaRPr lang="en-US" altLang="zh-TW" sz="1200" b="1" dirty="0">
              <a:solidFill>
                <a:sysClr val="windowText" lastClr="000000"/>
              </a:solidFill>
              <a:latin typeface="微軟正黑體" panose="020B0604030504040204" pitchFamily="34" charset="-120"/>
              <a:ea typeface="微軟正黑體" panose="020B0604030504040204" pitchFamily="34" charset="-120"/>
            </a:endParaRPr>
          </a:p>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累計至少</a:t>
            </a:r>
            <a:r>
              <a:rPr lang="en-US" altLang="zh-TW" sz="1200" b="1" dirty="0">
                <a:solidFill>
                  <a:sysClr val="windowText" lastClr="000000"/>
                </a:solidFill>
                <a:latin typeface="微軟正黑體" panose="020B0604030504040204" pitchFamily="34" charset="-120"/>
                <a:ea typeface="微軟正黑體" panose="020B0604030504040204" pitchFamily="34" charset="-120"/>
              </a:rPr>
              <a:t>750,000MB</a:t>
            </a:r>
          </a:p>
        </p:txBody>
      </p:sp>
      <p:sp>
        <p:nvSpPr>
          <p:cNvPr id="63" name="矩形 62">
            <a:extLst>
              <a:ext uri="{FF2B5EF4-FFF2-40B4-BE49-F238E27FC236}">
                <a16:creationId xmlns:a16="http://schemas.microsoft.com/office/drawing/2014/main" id="{A7E857B6-8EAC-4652-8144-A2A2D6E3DD2E}"/>
              </a:ext>
            </a:extLst>
          </p:cNvPr>
          <p:cNvSpPr/>
          <p:nvPr/>
        </p:nvSpPr>
        <p:spPr>
          <a:xfrm>
            <a:off x="6610311" y="2283184"/>
            <a:ext cx="2125451" cy="324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設置加密安全防護措施</a:t>
            </a:r>
          </a:p>
        </p:txBody>
      </p:sp>
      <p:sp>
        <p:nvSpPr>
          <p:cNvPr id="64" name="矩形 63">
            <a:extLst>
              <a:ext uri="{FF2B5EF4-FFF2-40B4-BE49-F238E27FC236}">
                <a16:creationId xmlns:a16="http://schemas.microsoft.com/office/drawing/2014/main" id="{5AE7C8C3-E9DB-4800-92CD-4D6EF2167B03}"/>
              </a:ext>
            </a:extLst>
          </p:cNvPr>
          <p:cNvSpPr/>
          <p:nvPr/>
        </p:nvSpPr>
        <p:spPr>
          <a:xfrm>
            <a:off x="6610311" y="2811263"/>
            <a:ext cx="2125451" cy="324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更新現有網站為</a:t>
            </a:r>
            <a:r>
              <a:rPr lang="en-US" altLang="zh-TW" sz="1200" b="1" dirty="0">
                <a:solidFill>
                  <a:sysClr val="windowText" lastClr="000000"/>
                </a:solidFill>
                <a:latin typeface="微軟正黑體" panose="020B0604030504040204" pitchFamily="34" charset="-120"/>
                <a:ea typeface="微軟正黑體" panose="020B0604030504040204" pitchFamily="34" charset="-120"/>
              </a:rPr>
              <a:t>HTML5</a:t>
            </a:r>
            <a:endParaRPr lang="zh-TW" altLang="en-US" sz="1200" b="1" dirty="0">
              <a:solidFill>
                <a:sysClr val="windowText" lastClr="000000"/>
              </a:solidFill>
              <a:latin typeface="微軟正黑體" panose="020B0604030504040204" pitchFamily="34" charset="-120"/>
              <a:ea typeface="微軟正黑體" panose="020B0604030504040204" pitchFamily="34" charset="-120"/>
            </a:endParaRPr>
          </a:p>
        </p:txBody>
      </p:sp>
      <p:sp>
        <p:nvSpPr>
          <p:cNvPr id="65" name="矩形 64">
            <a:extLst>
              <a:ext uri="{FF2B5EF4-FFF2-40B4-BE49-F238E27FC236}">
                <a16:creationId xmlns:a16="http://schemas.microsoft.com/office/drawing/2014/main" id="{347B6C65-5E17-436F-B681-A6463DE2E33F}"/>
              </a:ext>
            </a:extLst>
          </p:cNvPr>
          <p:cNvSpPr/>
          <p:nvPr/>
        </p:nvSpPr>
        <p:spPr>
          <a:xfrm>
            <a:off x="6610311" y="3339342"/>
            <a:ext cx="2125451" cy="324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更新現有影音格式為</a:t>
            </a:r>
            <a:r>
              <a:rPr lang="en-US" altLang="zh-TW" sz="1200" b="1" dirty="0">
                <a:solidFill>
                  <a:sysClr val="windowText" lastClr="000000"/>
                </a:solidFill>
                <a:latin typeface="微軟正黑體" panose="020B0604030504040204" pitchFamily="34" charset="-120"/>
                <a:ea typeface="微軟正黑體" panose="020B0604030504040204" pitchFamily="34" charset="-120"/>
              </a:rPr>
              <a:t>MP4</a:t>
            </a:r>
            <a:endParaRPr lang="zh-TW" altLang="en-US" sz="1200" b="1" dirty="0">
              <a:solidFill>
                <a:sysClr val="windowText" lastClr="000000"/>
              </a:solidFill>
              <a:latin typeface="微軟正黑體" panose="020B0604030504040204" pitchFamily="34" charset="-120"/>
              <a:ea typeface="微軟正黑體" panose="020B0604030504040204" pitchFamily="34" charset="-120"/>
            </a:endParaRPr>
          </a:p>
        </p:txBody>
      </p:sp>
      <p:sp>
        <p:nvSpPr>
          <p:cNvPr id="66" name="矩形 65">
            <a:extLst>
              <a:ext uri="{FF2B5EF4-FFF2-40B4-BE49-F238E27FC236}">
                <a16:creationId xmlns:a16="http://schemas.microsoft.com/office/drawing/2014/main" id="{1E5DA21D-E188-44AB-857A-0ACDE3BFE02C}"/>
              </a:ext>
            </a:extLst>
          </p:cNvPr>
          <p:cNvSpPr/>
          <p:nvPr/>
        </p:nvSpPr>
        <p:spPr>
          <a:xfrm>
            <a:off x="6610311" y="3867422"/>
            <a:ext cx="2125451" cy="6431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a:solidFill>
                  <a:sysClr val="windowText" lastClr="000000"/>
                </a:solidFill>
                <a:latin typeface="微軟正黑體" panose="020B0604030504040204" pitchFamily="34" charset="-120"/>
                <a:ea typeface="微軟正黑體" panose="020B0604030504040204" pitchFamily="34" charset="-120"/>
              </a:rPr>
              <a:t>須在</a:t>
            </a:r>
            <a:r>
              <a:rPr lang="en-US" altLang="zh-TW" sz="1200" b="1" dirty="0">
                <a:solidFill>
                  <a:sysClr val="windowText" lastClr="000000"/>
                </a:solidFill>
                <a:latin typeface="微軟正黑體" panose="020B0604030504040204" pitchFamily="34" charset="-120"/>
                <a:ea typeface="微軟正黑體" panose="020B0604030504040204" pitchFamily="34" charset="-120"/>
              </a:rPr>
              <a:t>IPV6</a:t>
            </a:r>
            <a:r>
              <a:rPr lang="zh-TW" altLang="en-US" sz="1200" b="1" dirty="0">
                <a:solidFill>
                  <a:sysClr val="windowText" lastClr="000000"/>
                </a:solidFill>
                <a:latin typeface="微軟正黑體" panose="020B0604030504040204" pitchFamily="34" charset="-120"/>
                <a:ea typeface="微軟正黑體" panose="020B0604030504040204" pitchFamily="34" charset="-120"/>
              </a:rPr>
              <a:t>及</a:t>
            </a:r>
            <a:r>
              <a:rPr lang="en-US" altLang="zh-TW" sz="1200" b="1" dirty="0">
                <a:solidFill>
                  <a:sysClr val="windowText" lastClr="000000"/>
                </a:solidFill>
                <a:latin typeface="微軟正黑體" panose="020B0604030504040204" pitchFamily="34" charset="-120"/>
                <a:ea typeface="微軟正黑體" panose="020B0604030504040204" pitchFamily="34" charset="-120"/>
              </a:rPr>
              <a:t>IPV4</a:t>
            </a:r>
            <a:r>
              <a:rPr lang="zh-TW" altLang="en-US" sz="1200" b="1" dirty="0">
                <a:solidFill>
                  <a:sysClr val="windowText" lastClr="000000"/>
                </a:solidFill>
                <a:latin typeface="微軟正黑體" panose="020B0604030504040204" pitchFamily="34" charset="-120"/>
                <a:ea typeface="微軟正黑體" panose="020B0604030504040204" pitchFamily="34" charset="-120"/>
              </a:rPr>
              <a:t>（</a:t>
            </a:r>
            <a:r>
              <a:rPr lang="en-US" altLang="zh-TW" sz="1200" b="1" dirty="0">
                <a:solidFill>
                  <a:sysClr val="windowText" lastClr="000000"/>
                </a:solidFill>
                <a:latin typeface="微軟正黑體" panose="020B0604030504040204" pitchFamily="34" charset="-120"/>
                <a:ea typeface="微軟正黑體" panose="020B0604030504040204" pitchFamily="34" charset="-120"/>
              </a:rPr>
              <a:t>Dual Stack</a:t>
            </a:r>
            <a:r>
              <a:rPr lang="zh-TW" altLang="en-US" sz="1200" b="1" dirty="0">
                <a:solidFill>
                  <a:sysClr val="windowText" lastClr="000000"/>
                </a:solidFill>
                <a:latin typeface="微軟正黑體" panose="020B0604030504040204" pitchFamily="34" charset="-120"/>
                <a:ea typeface="微軟正黑體" panose="020B0604030504040204" pitchFamily="34" charset="-120"/>
              </a:rPr>
              <a:t>）網路環境上運作無誤</a:t>
            </a:r>
          </a:p>
        </p:txBody>
      </p:sp>
      <p:pic>
        <p:nvPicPr>
          <p:cNvPr id="67" name="圖形 66">
            <a:extLst>
              <a:ext uri="{FF2B5EF4-FFF2-40B4-BE49-F238E27FC236}">
                <a16:creationId xmlns:a16="http://schemas.microsoft.com/office/drawing/2014/main" id="{9B4B9308-4FD9-47B0-85ED-E4D0CC238C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0311" y="5443245"/>
            <a:ext cx="1564689" cy="849002"/>
          </a:xfrm>
          <a:prstGeom prst="rect">
            <a:avLst/>
          </a:prstGeom>
        </p:spPr>
      </p:pic>
      <p:pic>
        <p:nvPicPr>
          <p:cNvPr id="68" name="圖形 67">
            <a:extLst>
              <a:ext uri="{FF2B5EF4-FFF2-40B4-BE49-F238E27FC236}">
                <a16:creationId xmlns:a16="http://schemas.microsoft.com/office/drawing/2014/main" id="{FC134497-07DF-4E01-B5A8-4821339B7E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82907" y="4977604"/>
            <a:ext cx="1232089" cy="1569292"/>
          </a:xfrm>
          <a:prstGeom prst="rect">
            <a:avLst/>
          </a:prstGeom>
        </p:spPr>
      </p:pic>
      <p:pic>
        <p:nvPicPr>
          <p:cNvPr id="69" name="圖形 68">
            <a:extLst>
              <a:ext uri="{FF2B5EF4-FFF2-40B4-BE49-F238E27FC236}">
                <a16:creationId xmlns:a16="http://schemas.microsoft.com/office/drawing/2014/main" id="{0A3415BE-4110-47DD-9D97-F39C6C2C21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7792" y="5120014"/>
            <a:ext cx="1474561" cy="1172233"/>
          </a:xfrm>
          <a:prstGeom prst="rect">
            <a:avLst/>
          </a:prstGeom>
        </p:spPr>
      </p:pic>
    </p:spTree>
    <p:extLst>
      <p:ext uri="{BB962C8B-B14F-4D97-AF65-F5344CB8AC3E}">
        <p14:creationId xmlns:p14="http://schemas.microsoft.com/office/powerpoint/2010/main" val="3642165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2EE4CF-FD7D-4D11-AA57-98BA3CEA8D77}"/>
              </a:ext>
            </a:extLst>
          </p:cNvPr>
          <p:cNvSpPr>
            <a:spLocks noGrp="1"/>
          </p:cNvSpPr>
          <p:nvPr>
            <p:ph type="title"/>
          </p:nvPr>
        </p:nvSpPr>
        <p:spPr/>
        <p:txBody>
          <a:bodyPr/>
          <a:lstStyle/>
          <a:p>
            <a:r>
              <a:rPr lang="zh-TW" altLang="en-US" dirty="0"/>
              <a:t>後台功能表</a:t>
            </a:r>
          </a:p>
        </p:txBody>
      </p:sp>
      <p:sp>
        <p:nvSpPr>
          <p:cNvPr id="3" name="投影片編號版面配置區 2">
            <a:extLst>
              <a:ext uri="{FF2B5EF4-FFF2-40B4-BE49-F238E27FC236}">
                <a16:creationId xmlns:a16="http://schemas.microsoft.com/office/drawing/2014/main" id="{89227281-D26D-4D08-8F4E-5E7C3C221749}"/>
              </a:ext>
            </a:extLst>
          </p:cNvPr>
          <p:cNvSpPr>
            <a:spLocks noGrp="1"/>
          </p:cNvSpPr>
          <p:nvPr>
            <p:ph type="sldNum" sz="quarter" idx="12"/>
          </p:nvPr>
        </p:nvSpPr>
        <p:spPr/>
        <p:txBody>
          <a:bodyPr/>
          <a:lstStyle/>
          <a:p>
            <a:fld id="{96C8E079-5BCD-45FC-B17B-75EB5E2E116B}" type="slidenum">
              <a:rPr lang="zh-TW" altLang="en-US" smtClean="0"/>
              <a:pPr/>
              <a:t>10</a:t>
            </a:fld>
            <a:endParaRPr lang="zh-TW" altLang="en-US"/>
          </a:p>
        </p:txBody>
      </p:sp>
      <p:graphicFrame>
        <p:nvGraphicFramePr>
          <p:cNvPr id="4" name="表格 3">
            <a:extLst>
              <a:ext uri="{FF2B5EF4-FFF2-40B4-BE49-F238E27FC236}">
                <a16:creationId xmlns:a16="http://schemas.microsoft.com/office/drawing/2014/main" id="{4DF87503-00B7-48ED-BE83-17C0A9C81A4F}"/>
              </a:ext>
            </a:extLst>
          </p:cNvPr>
          <p:cNvGraphicFramePr>
            <a:graphicFrameLocks noGrp="1"/>
          </p:cNvGraphicFramePr>
          <p:nvPr>
            <p:extLst>
              <p:ext uri="{D42A27DB-BD31-4B8C-83A1-F6EECF244321}">
                <p14:modId xmlns:p14="http://schemas.microsoft.com/office/powerpoint/2010/main" val="3838730686"/>
              </p:ext>
            </p:extLst>
          </p:nvPr>
        </p:nvGraphicFramePr>
        <p:xfrm>
          <a:off x="323529" y="958681"/>
          <a:ext cx="8646730" cy="5578310"/>
        </p:xfrm>
        <a:graphic>
          <a:graphicData uri="http://schemas.openxmlformats.org/drawingml/2006/table">
            <a:tbl>
              <a:tblPr firstRow="1" firstCol="1">
                <a:tableStyleId>{5C22544A-7EE6-4342-B048-85BDC9FD1C3A}</a:tableStyleId>
              </a:tblPr>
              <a:tblGrid>
                <a:gridCol w="1231476">
                  <a:extLst>
                    <a:ext uri="{9D8B030D-6E8A-4147-A177-3AD203B41FA5}">
                      <a16:colId xmlns:a16="http://schemas.microsoft.com/office/drawing/2014/main" val="1430912121"/>
                    </a:ext>
                  </a:extLst>
                </a:gridCol>
                <a:gridCol w="620886">
                  <a:extLst>
                    <a:ext uri="{9D8B030D-6E8A-4147-A177-3AD203B41FA5}">
                      <a16:colId xmlns:a16="http://schemas.microsoft.com/office/drawing/2014/main" val="1808907469"/>
                    </a:ext>
                  </a:extLst>
                </a:gridCol>
                <a:gridCol w="1475712">
                  <a:extLst>
                    <a:ext uri="{9D8B030D-6E8A-4147-A177-3AD203B41FA5}">
                      <a16:colId xmlns:a16="http://schemas.microsoft.com/office/drawing/2014/main" val="2449851197"/>
                    </a:ext>
                  </a:extLst>
                </a:gridCol>
                <a:gridCol w="5318656">
                  <a:extLst>
                    <a:ext uri="{9D8B030D-6E8A-4147-A177-3AD203B41FA5}">
                      <a16:colId xmlns:a16="http://schemas.microsoft.com/office/drawing/2014/main" val="2642302540"/>
                    </a:ext>
                  </a:extLst>
                </a:gridCol>
              </a:tblGrid>
              <a:tr h="111786">
                <a:tc>
                  <a:txBody>
                    <a:bodyPr/>
                    <a:lstStyle/>
                    <a:p>
                      <a:pPr algn="l"/>
                      <a:r>
                        <a:rPr lang="zh-TW" altLang="en-US">
                          <a:latin typeface="微軟正黑體" panose="020B0604030504040204" pitchFamily="34" charset="-120"/>
                          <a:ea typeface="微軟正黑體" panose="020B0604030504040204" pitchFamily="34" charset="-120"/>
                        </a:rPr>
                        <a:t>模組</a:t>
                      </a:r>
                    </a:p>
                  </a:txBody>
                  <a:tcPr marL="31787" marR="31787" marT="0" marB="0" anchor="ctr"/>
                </a:tc>
                <a:tc>
                  <a:txBody>
                    <a:bodyPr/>
                    <a:lstStyle/>
                    <a:p>
                      <a:pPr algn="l"/>
                      <a:r>
                        <a:rPr lang="zh-TW" altLang="en-US">
                          <a:latin typeface="微軟正黑體" panose="020B0604030504040204" pitchFamily="34" charset="-120"/>
                          <a:ea typeface="微軟正黑體" panose="020B0604030504040204" pitchFamily="34" charset="-120"/>
                        </a:rPr>
                        <a:t>功能編號</a:t>
                      </a:r>
                    </a:p>
                  </a:txBody>
                  <a:tcPr marL="31787" marR="31787" marT="0" marB="0" anchor="ctr"/>
                </a:tc>
                <a:tc>
                  <a:txBody>
                    <a:bodyPr/>
                    <a:lstStyle/>
                    <a:p>
                      <a:pPr algn="l"/>
                      <a:r>
                        <a:rPr lang="zh-TW" altLang="en-US">
                          <a:latin typeface="微軟正黑體" panose="020B0604030504040204" pitchFamily="34" charset="-120"/>
                          <a:ea typeface="微軟正黑體" panose="020B0604030504040204" pitchFamily="34" charset="-120"/>
                        </a:rPr>
                        <a:t>功能名稱</a:t>
                      </a:r>
                    </a:p>
                  </a:txBody>
                  <a:tcPr marL="31787" marR="31787" marT="0" marB="0" anchor="ctr"/>
                </a:tc>
                <a:tc>
                  <a:txBody>
                    <a:bodyPr/>
                    <a:lstStyle/>
                    <a:p>
                      <a:pPr algn="l"/>
                      <a:r>
                        <a:rPr lang="zh-TW" altLang="en-US" dirty="0">
                          <a:latin typeface="微軟正黑體" panose="020B0604030504040204" pitchFamily="34" charset="-120"/>
                          <a:ea typeface="微軟正黑體" panose="020B0604030504040204" pitchFamily="34" charset="-120"/>
                        </a:rPr>
                        <a:t>功能說明</a:t>
                      </a:r>
                    </a:p>
                  </a:txBody>
                  <a:tcPr marL="31787" marR="31787" marT="0" marB="0" anchor="ctr"/>
                </a:tc>
                <a:extLst>
                  <a:ext uri="{0D108BD9-81ED-4DB2-BD59-A6C34878D82A}">
                    <a16:rowId xmlns:a16="http://schemas.microsoft.com/office/drawing/2014/main" val="322179859"/>
                  </a:ext>
                </a:extLst>
              </a:tr>
              <a:tr h="111786">
                <a:tc>
                  <a:txBody>
                    <a:bodyPr/>
                    <a:lstStyle/>
                    <a:p>
                      <a:pPr algn="l"/>
                      <a:r>
                        <a:rPr lang="zh-TW" altLang="en-US" dirty="0">
                          <a:latin typeface="微軟正黑體" panose="020B0604030504040204" pitchFamily="34" charset="-120"/>
                          <a:ea typeface="微軟正黑體" panose="020B0604030504040204" pitchFamily="34" charset="-120"/>
                        </a:rPr>
                        <a:t>登入</a:t>
                      </a:r>
                    </a:p>
                  </a:txBody>
                  <a:tcPr marL="31787" marR="31787" marT="0" marB="0" anchor="ctr"/>
                </a:tc>
                <a:tc>
                  <a:txBody>
                    <a:bodyPr/>
                    <a:lstStyle/>
                    <a:p>
                      <a:pPr algn="l"/>
                      <a:r>
                        <a:rPr lang="en-US" altLang="zh-TW" dirty="0">
                          <a:latin typeface="微軟正黑體" panose="020B0604030504040204" pitchFamily="34" charset="-120"/>
                          <a:ea typeface="微軟正黑體" panose="020B0604030504040204" pitchFamily="34" charset="-120"/>
                        </a:rPr>
                        <a:t>L100</a:t>
                      </a:r>
                      <a:endParaRPr lang="zh-TW" altLang="en-US" dirty="0">
                        <a:latin typeface="微軟正黑體" panose="020B0604030504040204" pitchFamily="34" charset="-120"/>
                        <a:ea typeface="微軟正黑體" panose="020B0604030504040204" pitchFamily="34" charset="-120"/>
                      </a:endParaRPr>
                    </a:p>
                  </a:txBody>
                  <a:tcPr marL="31787" marR="31787" marT="0" marB="0" anchor="ctr"/>
                </a:tc>
                <a:tc>
                  <a:txBody>
                    <a:bodyPr/>
                    <a:lstStyle/>
                    <a:p>
                      <a:pPr algn="l"/>
                      <a:r>
                        <a:rPr lang="zh-TW" altLang="en-US" dirty="0">
                          <a:latin typeface="微軟正黑體" panose="020B0604030504040204" pitchFamily="34" charset="-120"/>
                          <a:ea typeface="微軟正黑體" panose="020B0604030504040204" pitchFamily="34" charset="-120"/>
                        </a:rPr>
                        <a:t>帳號登入</a:t>
                      </a:r>
                    </a:p>
                  </a:txBody>
                  <a:tcPr marL="31787" marR="31787" marT="0" marB="0" anchor="ctr"/>
                </a:tc>
                <a:tc>
                  <a:txBody>
                    <a:bodyPr/>
                    <a:lstStyle/>
                    <a:p>
                      <a:pPr algn="l"/>
                      <a:r>
                        <a:rPr lang="zh-TW" altLang="en-US" dirty="0">
                          <a:latin typeface="微軟正黑體" panose="020B0604030504040204" pitchFamily="34" charset="-120"/>
                          <a:ea typeface="微軟正黑體" panose="020B0604030504040204" pitchFamily="34" charset="-120"/>
                        </a:rPr>
                        <a:t>提供使用者輸入帳號、密碼登入</a:t>
                      </a:r>
                    </a:p>
                  </a:txBody>
                  <a:tcPr marL="31787" marR="31787" marT="0" marB="0" anchor="ctr"/>
                </a:tc>
                <a:extLst>
                  <a:ext uri="{0D108BD9-81ED-4DB2-BD59-A6C34878D82A}">
                    <a16:rowId xmlns:a16="http://schemas.microsoft.com/office/drawing/2014/main" val="2152126567"/>
                  </a:ext>
                </a:extLst>
              </a:tr>
              <a:tr h="223573">
                <a:tc rowSpan="2">
                  <a:txBody>
                    <a:bodyPr/>
                    <a:lstStyle/>
                    <a:p>
                      <a:pPr algn="l"/>
                      <a:r>
                        <a:rPr lang="zh-TW" altLang="en-US" dirty="0">
                          <a:latin typeface="微軟正黑體" panose="020B0604030504040204" pitchFamily="34" charset="-120"/>
                          <a:ea typeface="微軟正黑體" panose="020B0604030504040204" pitchFamily="34" charset="-120"/>
                        </a:rPr>
                        <a:t>搜尋</a:t>
                      </a:r>
                    </a:p>
                  </a:txBody>
                  <a:tcPr marL="31787" marR="31787" marT="0" marB="0"/>
                </a:tc>
                <a:tc>
                  <a:txBody>
                    <a:bodyPr/>
                    <a:lstStyle/>
                    <a:p>
                      <a:pPr algn="l"/>
                      <a:r>
                        <a:rPr lang="en-US">
                          <a:latin typeface="微軟正黑體" panose="020B0604030504040204" pitchFamily="34" charset="-120"/>
                          <a:ea typeface="微軟正黑體" panose="020B0604030504040204" pitchFamily="34" charset="-120"/>
                        </a:rPr>
                        <a:t>A100</a:t>
                      </a:r>
                      <a:endParaRPr lang="zh-TW" altLang="en-US">
                        <a:latin typeface="微軟正黑體" panose="020B0604030504040204" pitchFamily="34" charset="-120"/>
                        <a:ea typeface="微軟正黑體" panose="020B0604030504040204" pitchFamily="34" charset="-120"/>
                      </a:endParaRP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關鍵字搜尋</a:t>
                      </a: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提供關鍵字模糊查詢</a:t>
                      </a:r>
                    </a:p>
                  </a:txBody>
                  <a:tcPr marL="31787" marR="31787" marT="0" marB="0"/>
                </a:tc>
                <a:extLst>
                  <a:ext uri="{0D108BD9-81ED-4DB2-BD59-A6C34878D82A}">
                    <a16:rowId xmlns:a16="http://schemas.microsoft.com/office/drawing/2014/main" val="3400014118"/>
                  </a:ext>
                </a:extLst>
              </a:tr>
              <a:tr h="1085007">
                <a:tc vMerge="1">
                  <a:txBody>
                    <a:bodyPr/>
                    <a:lstStyle/>
                    <a:p>
                      <a:endParaRPr lang="zh-TW" altLang="en-US"/>
                    </a:p>
                  </a:txBody>
                  <a:tcPr/>
                </a:tc>
                <a:tc>
                  <a:txBody>
                    <a:bodyPr/>
                    <a:lstStyle/>
                    <a:p>
                      <a:pPr algn="l"/>
                      <a:r>
                        <a:rPr lang="en-US">
                          <a:latin typeface="微軟正黑體" panose="020B0604030504040204" pitchFamily="34" charset="-120"/>
                          <a:ea typeface="微軟正黑體" panose="020B0604030504040204" pitchFamily="34" charset="-120"/>
                        </a:rPr>
                        <a:t>A200</a:t>
                      </a:r>
                      <a:endParaRPr lang="zh-TW" altLang="en-US">
                        <a:latin typeface="微軟正黑體" panose="020B0604030504040204" pitchFamily="34" charset="-120"/>
                        <a:ea typeface="微軟正黑體" panose="020B0604030504040204" pitchFamily="34" charset="-120"/>
                      </a:endParaRP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進階搜尋</a:t>
                      </a:r>
                    </a:p>
                  </a:txBody>
                  <a:tcPr marL="31787" marR="31787" marT="0" marB="0"/>
                </a:tc>
                <a:tc>
                  <a:txBody>
                    <a:bodyPr/>
                    <a:lstStyle/>
                    <a:p>
                      <a:pPr marL="342900" lvl="0" indent="-342900" algn="l">
                        <a:buFont typeface="+mj-lt"/>
                        <a:buAutoNum type="arabicPeriod"/>
                      </a:pPr>
                      <a:r>
                        <a:rPr lang="zh-TW" altLang="en-US" dirty="0">
                          <a:latin typeface="微軟正黑體" panose="020B0604030504040204" pitchFamily="34" charset="-120"/>
                          <a:ea typeface="微軟正黑體" panose="020B0604030504040204" pitchFamily="34" charset="-120"/>
                        </a:rPr>
                        <a:t>提供使用者針對詮釋資料欄位如：科別、日期、發文日期、文物類別、類別、出品方式、文物形式、內容等進行搜尋</a:t>
                      </a:r>
                    </a:p>
                    <a:p>
                      <a:pPr marL="342900" lvl="0" indent="-342900" algn="l">
                        <a:buFont typeface="+mj-lt"/>
                        <a:buAutoNum type="arabicPeriod"/>
                      </a:pPr>
                      <a:r>
                        <a:rPr lang="zh-TW" altLang="en-US" dirty="0">
                          <a:latin typeface="微軟正黑體" panose="020B0604030504040204" pitchFamily="34" charset="-120"/>
                          <a:ea typeface="微軟正黑體" panose="020B0604030504040204" pitchFamily="34" charset="-120"/>
                        </a:rPr>
                        <a:t>可對搜尋結果進行排序</a:t>
                      </a:r>
                    </a:p>
                  </a:txBody>
                  <a:tcPr marL="31787" marR="31787" marT="0" marB="0"/>
                </a:tc>
                <a:extLst>
                  <a:ext uri="{0D108BD9-81ED-4DB2-BD59-A6C34878D82A}">
                    <a16:rowId xmlns:a16="http://schemas.microsoft.com/office/drawing/2014/main" val="1612871833"/>
                  </a:ext>
                </a:extLst>
              </a:tr>
              <a:tr h="558931">
                <a:tc>
                  <a:txBody>
                    <a:bodyPr/>
                    <a:lstStyle/>
                    <a:p>
                      <a:pPr algn="l"/>
                      <a:r>
                        <a:rPr lang="zh-TW" altLang="en-US" dirty="0">
                          <a:latin typeface="微軟正黑體" panose="020B0604030504040204" pitchFamily="34" charset="-120"/>
                          <a:ea typeface="微軟正黑體" panose="020B0604030504040204" pitchFamily="34" charset="-120"/>
                        </a:rPr>
                        <a:t>分類導覽</a:t>
                      </a:r>
                    </a:p>
                  </a:txBody>
                  <a:tcPr marL="31787" marR="31787" marT="0" marB="0"/>
                </a:tc>
                <a:tc>
                  <a:txBody>
                    <a:bodyPr/>
                    <a:lstStyle/>
                    <a:p>
                      <a:pPr algn="l"/>
                      <a:r>
                        <a:rPr lang="en-US">
                          <a:latin typeface="微軟正黑體" panose="020B0604030504040204" pitchFamily="34" charset="-120"/>
                          <a:ea typeface="微軟正黑體" panose="020B0604030504040204" pitchFamily="34" charset="-120"/>
                        </a:rPr>
                        <a:t>B100</a:t>
                      </a:r>
                      <a:endParaRPr lang="zh-TW" altLang="en-US">
                        <a:latin typeface="微軟正黑體" panose="020B0604030504040204" pitchFamily="34" charset="-120"/>
                        <a:ea typeface="微軟正黑體" panose="020B0604030504040204" pitchFamily="34" charset="-120"/>
                      </a:endParaRP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分類導覽</a:t>
                      </a: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依照使用者選擇之分類項目，提供該分類的數位化資料清單</a:t>
                      </a:r>
                    </a:p>
                  </a:txBody>
                  <a:tcPr marL="31787" marR="31787" marT="0" marB="0"/>
                </a:tc>
                <a:extLst>
                  <a:ext uri="{0D108BD9-81ED-4DB2-BD59-A6C34878D82A}">
                    <a16:rowId xmlns:a16="http://schemas.microsoft.com/office/drawing/2014/main" val="3957558845"/>
                  </a:ext>
                </a:extLst>
              </a:tr>
              <a:tr h="335358">
                <a:tc>
                  <a:txBody>
                    <a:bodyPr/>
                    <a:lstStyle/>
                    <a:p>
                      <a:pPr algn="l"/>
                      <a:r>
                        <a:rPr lang="zh-TW" altLang="en-US">
                          <a:latin typeface="微軟正黑體" panose="020B0604030504040204" pitchFamily="34" charset="-120"/>
                          <a:ea typeface="微軟正黑體" panose="020B0604030504040204" pitchFamily="34" charset="-120"/>
                        </a:rPr>
                        <a:t>新聞傳播及活動消息</a:t>
                      </a:r>
                    </a:p>
                  </a:txBody>
                  <a:tcPr marL="31787" marR="31787" marT="0" marB="0"/>
                </a:tc>
                <a:tc>
                  <a:txBody>
                    <a:bodyPr/>
                    <a:lstStyle/>
                    <a:p>
                      <a:pPr algn="l"/>
                      <a:r>
                        <a:rPr lang="en-US">
                          <a:latin typeface="微軟正黑體" panose="020B0604030504040204" pitchFamily="34" charset="-120"/>
                          <a:ea typeface="微軟正黑體" panose="020B0604030504040204" pitchFamily="34" charset="-120"/>
                        </a:rPr>
                        <a:t>C100</a:t>
                      </a:r>
                      <a:endParaRPr lang="zh-TW" altLang="en-US">
                        <a:latin typeface="微軟正黑體" panose="020B0604030504040204" pitchFamily="34" charset="-120"/>
                        <a:ea typeface="微軟正黑體" panose="020B0604030504040204" pitchFamily="34" charset="-120"/>
                      </a:endParaRP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新聞傳播及活動消息管理</a:t>
                      </a: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可增刪修新聞傳播及活動消息</a:t>
                      </a:r>
                    </a:p>
                  </a:txBody>
                  <a:tcPr marL="31787" marR="31787" marT="0" marB="0"/>
                </a:tc>
                <a:extLst>
                  <a:ext uri="{0D108BD9-81ED-4DB2-BD59-A6C34878D82A}">
                    <a16:rowId xmlns:a16="http://schemas.microsoft.com/office/drawing/2014/main" val="189383881"/>
                  </a:ext>
                </a:extLst>
              </a:tr>
              <a:tr h="1117861">
                <a:tc>
                  <a:txBody>
                    <a:bodyPr/>
                    <a:lstStyle/>
                    <a:p>
                      <a:pPr algn="l"/>
                      <a:r>
                        <a:rPr lang="zh-TW" altLang="en-US">
                          <a:latin typeface="微軟正黑體" panose="020B0604030504040204" pitchFamily="34" charset="-120"/>
                          <a:ea typeface="微軟正黑體" panose="020B0604030504040204" pitchFamily="34" charset="-120"/>
                        </a:rPr>
                        <a:t>詮釋資料管理</a:t>
                      </a:r>
                    </a:p>
                  </a:txBody>
                  <a:tcPr marL="31787" marR="31787" marT="0" marB="0"/>
                </a:tc>
                <a:tc>
                  <a:txBody>
                    <a:bodyPr/>
                    <a:lstStyle/>
                    <a:p>
                      <a:pPr algn="l"/>
                      <a:r>
                        <a:rPr lang="en-US">
                          <a:latin typeface="微軟正黑體" panose="020B0604030504040204" pitchFamily="34" charset="-120"/>
                          <a:ea typeface="微軟正黑體" panose="020B0604030504040204" pitchFamily="34" charset="-120"/>
                        </a:rPr>
                        <a:t>D100</a:t>
                      </a:r>
                      <a:endParaRPr lang="zh-TW" altLang="en-US">
                        <a:latin typeface="微軟正黑體" panose="020B0604030504040204" pitchFamily="34" charset="-120"/>
                        <a:ea typeface="微軟正黑體" panose="020B0604030504040204" pitchFamily="34" charset="-120"/>
                      </a:endParaRP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詮釋資料管理</a:t>
                      </a:r>
                    </a:p>
                  </a:txBody>
                  <a:tcPr marL="31787" marR="31787" marT="0" marB="0"/>
                </a:tc>
                <a:tc>
                  <a:txBody>
                    <a:bodyPr/>
                    <a:lstStyle/>
                    <a:p>
                      <a:pPr marL="342900" lvl="0" indent="-342900" algn="l">
                        <a:buFont typeface="+mj-lt"/>
                        <a:buAutoNum type="arabicPeriod"/>
                      </a:pPr>
                      <a:r>
                        <a:rPr lang="zh-TW" altLang="en-US">
                          <a:latin typeface="微軟正黑體" panose="020B0604030504040204" pitchFamily="34" charset="-120"/>
                          <a:ea typeface="微軟正黑體" panose="020B0604030504040204" pitchFamily="34" charset="-120"/>
                        </a:rPr>
                        <a:t>提供使用者可更新數位化資料詮釋資料內容</a:t>
                      </a:r>
                    </a:p>
                    <a:p>
                      <a:pPr marL="342900" lvl="0" indent="-342900" algn="l">
                        <a:buFont typeface="+mj-lt"/>
                        <a:buAutoNum type="arabicPeriod"/>
                      </a:pPr>
                      <a:r>
                        <a:rPr lang="zh-TW" altLang="en-US">
                          <a:latin typeface="微軟正黑體" panose="020B0604030504040204" pitchFamily="34" charset="-120"/>
                          <a:ea typeface="微軟正黑體" panose="020B0604030504040204" pitchFamily="34" charset="-120"/>
                        </a:rPr>
                        <a:t>圖片上傳（含自動縮圖）、影音檔上傳</a:t>
                      </a:r>
                    </a:p>
                  </a:txBody>
                  <a:tcPr marL="31787" marR="31787" marT="0" marB="0"/>
                </a:tc>
                <a:extLst>
                  <a:ext uri="{0D108BD9-81ED-4DB2-BD59-A6C34878D82A}">
                    <a16:rowId xmlns:a16="http://schemas.microsoft.com/office/drawing/2014/main" val="1307216820"/>
                  </a:ext>
                </a:extLst>
              </a:tr>
              <a:tr h="447144">
                <a:tc rowSpan="3">
                  <a:txBody>
                    <a:bodyPr/>
                    <a:lstStyle/>
                    <a:p>
                      <a:pPr algn="l"/>
                      <a:r>
                        <a:rPr lang="zh-TW" altLang="en-US">
                          <a:latin typeface="微軟正黑體" panose="020B0604030504040204" pitchFamily="34" charset="-120"/>
                          <a:ea typeface="微軟正黑體" panose="020B0604030504040204" pitchFamily="34" charset="-120"/>
                        </a:rPr>
                        <a:t>系統管理</a:t>
                      </a:r>
                    </a:p>
                  </a:txBody>
                  <a:tcPr marL="31787" marR="31787" marT="0" marB="0"/>
                </a:tc>
                <a:tc>
                  <a:txBody>
                    <a:bodyPr/>
                    <a:lstStyle/>
                    <a:p>
                      <a:pPr algn="l"/>
                      <a:r>
                        <a:rPr lang="en-US">
                          <a:latin typeface="微軟正黑體" panose="020B0604030504040204" pitchFamily="34" charset="-120"/>
                          <a:ea typeface="微軟正黑體" panose="020B0604030504040204" pitchFamily="34" charset="-120"/>
                        </a:rPr>
                        <a:t>E100</a:t>
                      </a:r>
                      <a:endParaRPr lang="zh-TW" altLang="en-US">
                        <a:latin typeface="微軟正黑體" panose="020B0604030504040204" pitchFamily="34" charset="-120"/>
                        <a:ea typeface="微軟正黑體" panose="020B0604030504040204" pitchFamily="34" charset="-120"/>
                      </a:endParaRP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帳號管理</a:t>
                      </a: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提供使用者管理系統帳號，如啟用、停用、新增、修改</a:t>
                      </a:r>
                    </a:p>
                  </a:txBody>
                  <a:tcPr marL="31787" marR="31787" marT="0" marB="0"/>
                </a:tc>
                <a:extLst>
                  <a:ext uri="{0D108BD9-81ED-4DB2-BD59-A6C34878D82A}">
                    <a16:rowId xmlns:a16="http://schemas.microsoft.com/office/drawing/2014/main" val="343605520"/>
                  </a:ext>
                </a:extLst>
              </a:tr>
              <a:tr h="335358">
                <a:tc vMerge="1">
                  <a:txBody>
                    <a:bodyPr/>
                    <a:lstStyle/>
                    <a:p>
                      <a:endParaRPr lang="zh-TW" altLang="en-US"/>
                    </a:p>
                  </a:txBody>
                  <a:tcPr/>
                </a:tc>
                <a:tc>
                  <a:txBody>
                    <a:bodyPr/>
                    <a:lstStyle/>
                    <a:p>
                      <a:pPr algn="l"/>
                      <a:r>
                        <a:rPr lang="en-US">
                          <a:latin typeface="微軟正黑體" panose="020B0604030504040204" pitchFamily="34" charset="-120"/>
                          <a:ea typeface="微軟正黑體" panose="020B0604030504040204" pitchFamily="34" charset="-120"/>
                        </a:rPr>
                        <a:t>E200</a:t>
                      </a:r>
                      <a:endParaRPr lang="zh-TW" altLang="en-US">
                        <a:latin typeface="微軟正黑體" panose="020B0604030504040204" pitchFamily="34" charset="-120"/>
                        <a:ea typeface="微軟正黑體" panose="020B0604030504040204" pitchFamily="34" charset="-120"/>
                      </a:endParaRP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權限管理</a:t>
                      </a: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提供使用者管理帳號角色權限</a:t>
                      </a:r>
                    </a:p>
                  </a:txBody>
                  <a:tcPr marL="31787" marR="31787" marT="0" marB="0"/>
                </a:tc>
                <a:extLst>
                  <a:ext uri="{0D108BD9-81ED-4DB2-BD59-A6C34878D82A}">
                    <a16:rowId xmlns:a16="http://schemas.microsoft.com/office/drawing/2014/main" val="3916443983"/>
                  </a:ext>
                </a:extLst>
              </a:tr>
              <a:tr h="111786">
                <a:tc vMerge="1">
                  <a:txBody>
                    <a:bodyPr/>
                    <a:lstStyle/>
                    <a:p>
                      <a:endParaRPr lang="zh-TW" altLang="en-US"/>
                    </a:p>
                  </a:txBody>
                  <a:tcPr/>
                </a:tc>
                <a:tc>
                  <a:txBody>
                    <a:bodyPr/>
                    <a:lstStyle/>
                    <a:p>
                      <a:pPr algn="l"/>
                      <a:r>
                        <a:rPr lang="en-US">
                          <a:latin typeface="微軟正黑體" panose="020B0604030504040204" pitchFamily="34" charset="-120"/>
                          <a:ea typeface="微軟正黑體" panose="020B0604030504040204" pitchFamily="34" charset="-120"/>
                        </a:rPr>
                        <a:t>E300</a:t>
                      </a:r>
                      <a:endParaRPr lang="zh-TW" altLang="en-US">
                        <a:latin typeface="微軟正黑體" panose="020B0604030504040204" pitchFamily="34" charset="-120"/>
                        <a:ea typeface="微軟正黑體" panose="020B0604030504040204" pitchFamily="34" charset="-120"/>
                      </a:endParaRPr>
                    </a:p>
                  </a:txBody>
                  <a:tcPr marL="31787" marR="31787" marT="0" marB="0"/>
                </a:tc>
                <a:tc>
                  <a:txBody>
                    <a:bodyPr/>
                    <a:lstStyle/>
                    <a:p>
                      <a:pPr algn="l"/>
                      <a:r>
                        <a:rPr lang="zh-TW" altLang="en-US">
                          <a:latin typeface="微軟正黑體" panose="020B0604030504040204" pitchFamily="34" charset="-120"/>
                          <a:ea typeface="微軟正黑體" panose="020B0604030504040204" pitchFamily="34" charset="-120"/>
                        </a:rPr>
                        <a:t>系統紀錄</a:t>
                      </a:r>
                    </a:p>
                  </a:txBody>
                  <a:tcPr marL="31787" marR="31787" marT="0" marB="0"/>
                </a:tc>
                <a:tc>
                  <a:txBody>
                    <a:bodyPr/>
                    <a:lstStyle/>
                    <a:p>
                      <a:pPr algn="l"/>
                      <a:r>
                        <a:rPr lang="zh-TW" altLang="en-US" dirty="0">
                          <a:latin typeface="微軟正黑體" panose="020B0604030504040204" pitchFamily="34" charset="-120"/>
                          <a:ea typeface="微軟正黑體" panose="020B0604030504040204" pitchFamily="34" charset="-120"/>
                        </a:rPr>
                        <a:t>提供系統紀錄</a:t>
                      </a:r>
                    </a:p>
                  </a:txBody>
                  <a:tcPr marL="31787" marR="31787" marT="0" marB="0"/>
                </a:tc>
                <a:extLst>
                  <a:ext uri="{0D108BD9-81ED-4DB2-BD59-A6C34878D82A}">
                    <a16:rowId xmlns:a16="http://schemas.microsoft.com/office/drawing/2014/main" val="1684615335"/>
                  </a:ext>
                </a:extLst>
              </a:tr>
            </a:tbl>
          </a:graphicData>
        </a:graphic>
      </p:graphicFrame>
    </p:spTree>
    <p:extLst>
      <p:ext uri="{BB962C8B-B14F-4D97-AF65-F5344CB8AC3E}">
        <p14:creationId xmlns:p14="http://schemas.microsoft.com/office/powerpoint/2010/main" val="183929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7ED6B5-566D-416F-8126-03B3287F57E7}"/>
              </a:ext>
            </a:extLst>
          </p:cNvPr>
          <p:cNvSpPr>
            <a:spLocks noGrp="1"/>
          </p:cNvSpPr>
          <p:nvPr>
            <p:ph type="title"/>
          </p:nvPr>
        </p:nvSpPr>
        <p:spPr/>
        <p:txBody>
          <a:bodyPr>
            <a:normAutofit/>
          </a:bodyPr>
          <a:lstStyle/>
          <a:p>
            <a:r>
              <a:rPr lang="zh-TW" altLang="en-US" dirty="0"/>
              <a:t>網站頁面擴充</a:t>
            </a:r>
          </a:p>
        </p:txBody>
      </p:sp>
      <p:sp>
        <p:nvSpPr>
          <p:cNvPr id="3" name="投影片編號版面配置區 2">
            <a:extLst>
              <a:ext uri="{FF2B5EF4-FFF2-40B4-BE49-F238E27FC236}">
                <a16:creationId xmlns:a16="http://schemas.microsoft.com/office/drawing/2014/main" id="{BC8220D1-45E1-4603-A95C-3160201904E3}"/>
              </a:ext>
            </a:extLst>
          </p:cNvPr>
          <p:cNvSpPr>
            <a:spLocks noGrp="1"/>
          </p:cNvSpPr>
          <p:nvPr>
            <p:ph type="sldNum" sz="quarter" idx="12"/>
          </p:nvPr>
        </p:nvSpPr>
        <p:spPr/>
        <p:txBody>
          <a:bodyPr/>
          <a:lstStyle/>
          <a:p>
            <a:fld id="{96C8E079-5BCD-45FC-B17B-75EB5E2E116B}" type="slidenum">
              <a:rPr lang="zh-TW" altLang="en-US" smtClean="0"/>
              <a:pPr/>
              <a:t>11</a:t>
            </a:fld>
            <a:endParaRPr lang="zh-TW" altLang="en-US"/>
          </a:p>
        </p:txBody>
      </p:sp>
      <p:pic>
        <p:nvPicPr>
          <p:cNvPr id="5" name="圖片 4">
            <a:extLst>
              <a:ext uri="{FF2B5EF4-FFF2-40B4-BE49-F238E27FC236}">
                <a16:creationId xmlns:a16="http://schemas.microsoft.com/office/drawing/2014/main" id="{72C57621-8B17-46EA-9808-FE44163E95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051264"/>
            <a:ext cx="2310027" cy="5676495"/>
          </a:xfrm>
          <a:prstGeom prst="rect">
            <a:avLst/>
          </a:prstGeom>
        </p:spPr>
      </p:pic>
      <p:pic>
        <p:nvPicPr>
          <p:cNvPr id="8" name="圖片 7">
            <a:extLst>
              <a:ext uri="{FF2B5EF4-FFF2-40B4-BE49-F238E27FC236}">
                <a16:creationId xmlns:a16="http://schemas.microsoft.com/office/drawing/2014/main" id="{5A7893EE-3193-46C6-B975-F915E0FFBB2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7863"/>
          <a:stretch/>
        </p:blipFill>
        <p:spPr bwMode="auto">
          <a:xfrm>
            <a:off x="110546" y="1051265"/>
            <a:ext cx="6358630" cy="5806735"/>
          </a:xfrm>
          <a:prstGeom prst="rect">
            <a:avLst/>
          </a:prstGeom>
          <a:noFill/>
          <a:ln>
            <a:noFill/>
          </a:ln>
        </p:spPr>
      </p:pic>
      <p:sp>
        <p:nvSpPr>
          <p:cNvPr id="9" name="矩形: 圓角 8">
            <a:extLst>
              <a:ext uri="{FF2B5EF4-FFF2-40B4-BE49-F238E27FC236}">
                <a16:creationId xmlns:a16="http://schemas.microsoft.com/office/drawing/2014/main" id="{8088532B-BEAE-450D-9590-D085427F413A}"/>
              </a:ext>
            </a:extLst>
          </p:cNvPr>
          <p:cNvSpPr/>
          <p:nvPr/>
        </p:nvSpPr>
        <p:spPr>
          <a:xfrm>
            <a:off x="107504" y="762868"/>
            <a:ext cx="1878500" cy="28839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effectLst/>
                <a:latin typeface="微軟正黑體" panose="020B0604030504040204" pitchFamily="34" charset="-120"/>
                <a:ea typeface="微軟正黑體" panose="020B0604030504040204" pitchFamily="34" charset="-120"/>
              </a:rPr>
              <a:t>重新設計</a:t>
            </a:r>
            <a:r>
              <a:rPr lang="en-US" altLang="zh-TW" sz="1400" b="1" dirty="0">
                <a:effectLst/>
                <a:latin typeface="微軟正黑體" panose="020B0604030504040204" pitchFamily="34" charset="-120"/>
                <a:ea typeface="微軟正黑體" panose="020B0604030504040204" pitchFamily="34" charset="-120"/>
              </a:rPr>
              <a:t>UI/UX</a:t>
            </a:r>
            <a:endParaRPr lang="zh-TW" altLang="en-US" sz="1400" b="1" dirty="0">
              <a:latin typeface="微軟正黑體" panose="020B0604030504040204" pitchFamily="34" charset="-120"/>
              <a:ea typeface="微軟正黑體" panose="020B0604030504040204" pitchFamily="34" charset="-120"/>
            </a:endParaRPr>
          </a:p>
        </p:txBody>
      </p:sp>
      <p:sp>
        <p:nvSpPr>
          <p:cNvPr id="6" name="矩形: 圓角 5">
            <a:extLst>
              <a:ext uri="{FF2B5EF4-FFF2-40B4-BE49-F238E27FC236}">
                <a16:creationId xmlns:a16="http://schemas.microsoft.com/office/drawing/2014/main" id="{C5174366-230C-4042-9C8F-78F13461FAF6}"/>
              </a:ext>
            </a:extLst>
          </p:cNvPr>
          <p:cNvSpPr/>
          <p:nvPr/>
        </p:nvSpPr>
        <p:spPr>
          <a:xfrm>
            <a:off x="7775793" y="762868"/>
            <a:ext cx="1194466" cy="28839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a:effectLst/>
                <a:latin typeface="微軟正黑體" panose="020B0604030504040204" pitchFamily="34" charset="-120"/>
                <a:ea typeface="微軟正黑體" panose="020B0604030504040204" pitchFamily="34" charset="-120"/>
              </a:rPr>
              <a:t>RWD</a:t>
            </a:r>
            <a:endParaRPr lang="zh-TW" altLang="en-US" sz="1400" b="1">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5119078E-BE12-4593-8674-38C4BA61390B}"/>
              </a:ext>
            </a:extLst>
          </p:cNvPr>
          <p:cNvSpPr/>
          <p:nvPr/>
        </p:nvSpPr>
        <p:spPr>
          <a:xfrm>
            <a:off x="5004048" y="1899917"/>
            <a:ext cx="2160240" cy="638437"/>
          </a:xfrm>
          <a:prstGeom prst="roundRect">
            <a:avLst/>
          </a:prstGeom>
          <a:ln>
            <a:noFill/>
          </a:ln>
          <a:effectLst>
            <a:outerShdw blurRad="50800" dist="38100" algn="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b="1" dirty="0">
                <a:effectLst/>
                <a:latin typeface="微軟正黑體" panose="020B0604030504040204" pitchFamily="34" charset="-120"/>
                <a:ea typeface="微軟正黑體" panose="020B0604030504040204" pitchFamily="34" charset="-120"/>
              </a:rPr>
              <a:t>擴充數位化圖文內容、影音及各項深入的資料頁面</a:t>
            </a:r>
            <a:endParaRPr lang="zh-TW" altLang="en-US" sz="1400" b="1" dirty="0">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456A3DE2-BA36-4795-8B12-11C169679838}"/>
              </a:ext>
            </a:extLst>
          </p:cNvPr>
          <p:cNvSpPr/>
          <p:nvPr/>
        </p:nvSpPr>
        <p:spPr>
          <a:xfrm>
            <a:off x="5004048" y="2693478"/>
            <a:ext cx="2160240" cy="288032"/>
          </a:xfrm>
          <a:prstGeom prst="roundRect">
            <a:avLst/>
          </a:prstGeom>
          <a:ln>
            <a:noFill/>
          </a:ln>
          <a:effectLst>
            <a:outerShdw blurRad="50800" dist="38100" algn="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b="1" dirty="0">
                <a:effectLst/>
                <a:latin typeface="微軟正黑體" panose="020B0604030504040204" pitchFamily="34" charset="-120"/>
                <a:ea typeface="微軟正黑體" panose="020B0604030504040204" pitchFamily="34" charset="-120"/>
              </a:rPr>
              <a:t>資料庫更新之標示</a:t>
            </a:r>
            <a:endParaRPr lang="zh-TW" altLang="en-US" sz="1400" b="1" dirty="0">
              <a:latin typeface="微軟正黑體" panose="020B0604030504040204" pitchFamily="34" charset="-120"/>
              <a:ea typeface="微軟正黑體" panose="020B0604030504040204" pitchFamily="34" charset="-120"/>
            </a:endParaRPr>
          </a:p>
        </p:txBody>
      </p:sp>
      <p:sp>
        <p:nvSpPr>
          <p:cNvPr id="12" name="矩形: 圓角 11">
            <a:extLst>
              <a:ext uri="{FF2B5EF4-FFF2-40B4-BE49-F238E27FC236}">
                <a16:creationId xmlns:a16="http://schemas.microsoft.com/office/drawing/2014/main" id="{B1FF9D37-E108-43F7-866A-C24E7539C403}"/>
              </a:ext>
            </a:extLst>
          </p:cNvPr>
          <p:cNvSpPr/>
          <p:nvPr/>
        </p:nvSpPr>
        <p:spPr>
          <a:xfrm>
            <a:off x="5004048" y="3196061"/>
            <a:ext cx="2160240" cy="504056"/>
          </a:xfrm>
          <a:prstGeom prst="roundRect">
            <a:avLst/>
          </a:prstGeom>
          <a:ln>
            <a:noFill/>
          </a:ln>
          <a:effectLst>
            <a:outerShdw blurRad="50800" dist="38100" algn="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b="1" dirty="0">
                <a:effectLst/>
                <a:latin typeface="微軟正黑體" panose="020B0604030504040204" pitchFamily="34" charset="-120"/>
                <a:ea typeface="微軟正黑體" panose="020B0604030504040204" pitchFamily="34" charset="-120"/>
              </a:rPr>
              <a:t>現有影音格式 </a:t>
            </a:r>
            <a:endParaRPr lang="en-US" altLang="zh-TW" sz="1400" b="1" dirty="0">
              <a:effectLst/>
              <a:latin typeface="微軟正黑體" panose="020B0604030504040204" pitchFamily="34" charset="-120"/>
              <a:ea typeface="微軟正黑體" panose="020B0604030504040204" pitchFamily="34" charset="-120"/>
            </a:endParaRPr>
          </a:p>
          <a:p>
            <a:pPr algn="ctr"/>
            <a:r>
              <a:rPr lang="en-US" altLang="zh-TW" sz="1400" b="1" dirty="0">
                <a:effectLst/>
                <a:latin typeface="微軟正黑體" panose="020B0604030504040204" pitchFamily="34" charset="-120"/>
                <a:ea typeface="微軟正黑體" panose="020B0604030504040204" pitchFamily="34" charset="-120"/>
              </a:rPr>
              <a:t>flash</a:t>
            </a:r>
            <a:r>
              <a:rPr lang="zh-TW" altLang="en-US" sz="1400" b="1" dirty="0">
                <a:effectLst/>
                <a:latin typeface="微軟正黑體" panose="020B0604030504040204" pitchFamily="34" charset="-120"/>
                <a:ea typeface="微軟正黑體" panose="020B0604030504040204" pitchFamily="34" charset="-120"/>
              </a:rPr>
              <a:t>轉為</a:t>
            </a:r>
            <a:r>
              <a:rPr lang="en-US" altLang="zh-TW" sz="1400" b="1" dirty="0">
                <a:effectLst/>
                <a:latin typeface="微軟正黑體" panose="020B0604030504040204" pitchFamily="34" charset="-120"/>
                <a:ea typeface="微軟正黑體" panose="020B0604030504040204" pitchFamily="34" charset="-120"/>
              </a:rPr>
              <a:t>mp4</a:t>
            </a:r>
            <a:endParaRPr lang="zh-TW" altLang="en-US" sz="1400" b="1" dirty="0">
              <a:latin typeface="微軟正黑體" panose="020B0604030504040204" pitchFamily="34" charset="-120"/>
              <a:ea typeface="微軟正黑體" panose="020B0604030504040204" pitchFamily="34" charset="-120"/>
            </a:endParaRPr>
          </a:p>
        </p:txBody>
      </p:sp>
      <p:sp>
        <p:nvSpPr>
          <p:cNvPr id="13" name="矩形: 圓角 12">
            <a:extLst>
              <a:ext uri="{FF2B5EF4-FFF2-40B4-BE49-F238E27FC236}">
                <a16:creationId xmlns:a16="http://schemas.microsoft.com/office/drawing/2014/main" id="{F8EE549E-9DA8-45F3-904F-539193285CAB}"/>
              </a:ext>
            </a:extLst>
          </p:cNvPr>
          <p:cNvSpPr/>
          <p:nvPr/>
        </p:nvSpPr>
        <p:spPr>
          <a:xfrm>
            <a:off x="5004048" y="3886390"/>
            <a:ext cx="2160240" cy="504056"/>
          </a:xfrm>
          <a:prstGeom prst="roundRect">
            <a:avLst/>
          </a:prstGeom>
          <a:ln>
            <a:noFill/>
          </a:ln>
          <a:effectLst>
            <a:outerShdw blurRad="50800" dist="38100" algn="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400" b="1" dirty="0">
                <a:effectLst/>
                <a:latin typeface="微軟正黑體" panose="020B0604030504040204" pitchFamily="34" charset="-120"/>
                <a:ea typeface="微軟正黑體" panose="020B0604030504040204" pitchFamily="34" charset="-120"/>
              </a:rPr>
              <a:t>HTML4 </a:t>
            </a:r>
            <a:r>
              <a:rPr lang="zh-TW" altLang="en-US" sz="1400" b="1" dirty="0">
                <a:effectLst/>
                <a:latin typeface="微軟正黑體" panose="020B0604030504040204" pitchFamily="34" charset="-120"/>
                <a:ea typeface="微軟正黑體" panose="020B0604030504040204" pitchFamily="34" charset="-120"/>
              </a:rPr>
              <a:t>更新 </a:t>
            </a:r>
            <a:r>
              <a:rPr lang="en-US" altLang="zh-TW" sz="1400" b="1" dirty="0">
                <a:effectLst/>
                <a:latin typeface="微軟正黑體" panose="020B0604030504040204" pitchFamily="34" charset="-120"/>
                <a:ea typeface="微軟正黑體" panose="020B0604030504040204" pitchFamily="34" charset="-120"/>
              </a:rPr>
              <a:t>HTML5 </a:t>
            </a:r>
            <a:endParaRPr lang="zh-TW" altLang="en-US" sz="1400" b="1" dirty="0">
              <a:latin typeface="微軟正黑體" panose="020B0604030504040204" pitchFamily="34" charset="-120"/>
              <a:ea typeface="微軟正黑體" panose="020B0604030504040204" pitchFamily="34" charset="-120"/>
            </a:endParaRPr>
          </a:p>
        </p:txBody>
      </p:sp>
      <p:sp>
        <p:nvSpPr>
          <p:cNvPr id="14" name="矩形: 圓角 13">
            <a:extLst>
              <a:ext uri="{FF2B5EF4-FFF2-40B4-BE49-F238E27FC236}">
                <a16:creationId xmlns:a16="http://schemas.microsoft.com/office/drawing/2014/main" id="{EE0F8879-A994-4549-B6BD-BB11DD28F00F}"/>
              </a:ext>
            </a:extLst>
          </p:cNvPr>
          <p:cNvSpPr/>
          <p:nvPr/>
        </p:nvSpPr>
        <p:spPr>
          <a:xfrm>
            <a:off x="5004048" y="4604997"/>
            <a:ext cx="2160240" cy="504056"/>
          </a:xfrm>
          <a:prstGeom prst="roundRect">
            <a:avLst/>
          </a:prstGeom>
          <a:ln>
            <a:noFill/>
          </a:ln>
          <a:effectLst>
            <a:outerShdw blurRad="50800" dist="38100" algn="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400" b="1" dirty="0">
                <a:effectLst/>
                <a:latin typeface="微軟正黑體" panose="020B0604030504040204" pitchFamily="34" charset="-120"/>
                <a:ea typeface="微軟正黑體" panose="020B0604030504040204" pitchFamily="34" charset="-120"/>
              </a:rPr>
              <a:t>IPV6 </a:t>
            </a:r>
            <a:r>
              <a:rPr lang="zh-TW" altLang="en-US" sz="1400" b="1" dirty="0">
                <a:effectLst/>
                <a:latin typeface="微軟正黑體" panose="020B0604030504040204" pitchFamily="34" charset="-120"/>
                <a:ea typeface="微軟正黑體" panose="020B0604030504040204" pitchFamily="34" charset="-120"/>
              </a:rPr>
              <a:t>及 </a:t>
            </a:r>
            <a:r>
              <a:rPr lang="en-US" altLang="zh-TW" sz="1400" b="1" dirty="0">
                <a:effectLst/>
                <a:latin typeface="微軟正黑體" panose="020B0604030504040204" pitchFamily="34" charset="-120"/>
                <a:ea typeface="微軟正黑體" panose="020B0604030504040204" pitchFamily="34" charset="-120"/>
              </a:rPr>
              <a:t>IPV4</a:t>
            </a:r>
            <a:r>
              <a:rPr lang="zh-TW" altLang="en-US" sz="1400" b="1" dirty="0">
                <a:effectLst/>
                <a:latin typeface="微軟正黑體" panose="020B0604030504040204" pitchFamily="34" charset="-120"/>
                <a:ea typeface="微軟正黑體" panose="020B0604030504040204" pitchFamily="34" charset="-120"/>
              </a:rPr>
              <a:t>（</a:t>
            </a:r>
            <a:r>
              <a:rPr lang="en-US" altLang="zh-TW" sz="1400" b="1" dirty="0">
                <a:effectLst/>
                <a:latin typeface="微軟正黑體" panose="020B0604030504040204" pitchFamily="34" charset="-120"/>
                <a:ea typeface="微軟正黑體" panose="020B0604030504040204" pitchFamily="34" charset="-120"/>
              </a:rPr>
              <a:t>Dual Stack</a:t>
            </a:r>
            <a:r>
              <a:rPr lang="zh-TW" altLang="en-US" sz="1400" b="1" dirty="0">
                <a:effectLst/>
                <a:latin typeface="微軟正黑體" panose="020B0604030504040204" pitchFamily="34" charset="-120"/>
                <a:ea typeface="微軟正黑體" panose="020B0604030504040204" pitchFamily="34" charset="-120"/>
              </a:rPr>
              <a:t>）網路環境上運作</a:t>
            </a:r>
            <a:endParaRPr lang="zh-TW" altLang="en-US" sz="1400" b="1" dirty="0">
              <a:latin typeface="微軟正黑體" panose="020B0604030504040204" pitchFamily="34" charset="-120"/>
              <a:ea typeface="微軟正黑體" panose="020B0604030504040204" pitchFamily="34" charset="-120"/>
            </a:endParaRPr>
          </a:p>
        </p:txBody>
      </p:sp>
      <p:sp>
        <p:nvSpPr>
          <p:cNvPr id="15" name="矩形: 圓角 14">
            <a:extLst>
              <a:ext uri="{FF2B5EF4-FFF2-40B4-BE49-F238E27FC236}">
                <a16:creationId xmlns:a16="http://schemas.microsoft.com/office/drawing/2014/main" id="{43613F6A-A62F-43C0-A62E-1E99F29CC9AC}"/>
              </a:ext>
            </a:extLst>
          </p:cNvPr>
          <p:cNvSpPr/>
          <p:nvPr/>
        </p:nvSpPr>
        <p:spPr>
          <a:xfrm>
            <a:off x="2139381" y="2634612"/>
            <a:ext cx="2424445" cy="504056"/>
          </a:xfrm>
          <a:prstGeom prst="roundRect">
            <a:avLst/>
          </a:prstGeom>
          <a:ln>
            <a:noFill/>
          </a:ln>
          <a:effectLst>
            <a:outerShdw blurRad="50800" dist="38100" algn="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TW" altLang="en-US" sz="1400" b="1" dirty="0">
                <a:effectLst/>
                <a:latin typeface="微軟正黑體" panose="020B0604030504040204" pitchFamily="34" charset="-120"/>
                <a:ea typeface="微軟正黑體" panose="020B0604030504040204" pitchFamily="34" charset="-120"/>
              </a:rPr>
              <a:t>整合</a:t>
            </a:r>
            <a:r>
              <a:rPr lang="en-US" altLang="zh-TW" sz="1400" b="1" dirty="0" err="1">
                <a:effectLst/>
                <a:latin typeface="微軟正黑體" panose="020B0604030504040204" pitchFamily="34" charset="-120"/>
                <a:ea typeface="微軟正黑體" panose="020B0604030504040204" pitchFamily="34" charset="-120"/>
              </a:rPr>
              <a:t>Solr</a:t>
            </a:r>
            <a:r>
              <a:rPr lang="zh-TW" altLang="en-US" sz="1400" b="1" dirty="0">
                <a:effectLst/>
                <a:latin typeface="微軟正黑體" panose="020B0604030504040204" pitchFamily="34" charset="-120"/>
                <a:ea typeface="微軟正黑體" panose="020B0604030504040204" pitchFamily="34" charset="-120"/>
              </a:rPr>
              <a:t>全文檢索搜尋引擎</a:t>
            </a:r>
            <a:endParaRPr lang="zh-TW" altLang="en-US" sz="1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2415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圓角 10">
            <a:extLst>
              <a:ext uri="{FF2B5EF4-FFF2-40B4-BE49-F238E27FC236}">
                <a16:creationId xmlns:a16="http://schemas.microsoft.com/office/drawing/2014/main" id="{407F7FCF-0D1C-4246-B192-A52EB690B3A4}"/>
              </a:ext>
            </a:extLst>
          </p:cNvPr>
          <p:cNvSpPr/>
          <p:nvPr/>
        </p:nvSpPr>
        <p:spPr>
          <a:xfrm>
            <a:off x="248521" y="3678824"/>
            <a:ext cx="1459255" cy="2642602"/>
          </a:xfrm>
          <a:prstGeom prst="roundRect">
            <a:avLst>
              <a:gd name="adj" fmla="val 2588"/>
            </a:avLst>
          </a:prstGeom>
          <a:solidFill>
            <a:sysClr val="window" lastClr="FFFFFF"/>
          </a:solidFill>
          <a:ln w="25400" cap="flat" cmpd="sng" algn="ctr">
            <a:solidFill>
              <a:sysClr val="window" lastClr="FFFFFF">
                <a:lumMod val="50000"/>
              </a:sysClr>
            </a:solidFill>
            <a:prstDash val="solid"/>
            <a:miter lim="800000"/>
          </a:ln>
          <a:effectLst/>
        </p:spPr>
        <p:txBody>
          <a:bodyPr rtlCol="0" anchor="ctr"/>
          <a:lstStyle/>
          <a:p>
            <a:pPr algn="ctr" defTabSz="914400">
              <a:defRPr/>
            </a:pPr>
            <a:endParaRPr lang="zh-TW" altLang="en-US" sz="1600" kern="0" dirty="0">
              <a:solidFill>
                <a:prstClr val="white"/>
              </a:solidFill>
              <a:latin typeface="微軟正黑體" panose="020B0604030504040204" pitchFamily="34" charset="-120"/>
              <a:ea typeface="微軟正黑體" panose="020B0604030504040204" pitchFamily="34" charset="-120"/>
            </a:endParaRPr>
          </a:p>
        </p:txBody>
      </p:sp>
      <p:sp>
        <p:nvSpPr>
          <p:cNvPr id="55" name="矩形: 圓角 30">
            <a:extLst>
              <a:ext uri="{FF2B5EF4-FFF2-40B4-BE49-F238E27FC236}">
                <a16:creationId xmlns:a16="http://schemas.microsoft.com/office/drawing/2014/main" id="{45DB5F90-0D5C-45CF-AE56-4DB928A3CC98}"/>
              </a:ext>
            </a:extLst>
          </p:cNvPr>
          <p:cNvSpPr/>
          <p:nvPr/>
        </p:nvSpPr>
        <p:spPr>
          <a:xfrm>
            <a:off x="248521" y="6080143"/>
            <a:ext cx="1459255" cy="534689"/>
          </a:xfrm>
          <a:prstGeom prst="roundRect">
            <a:avLst>
              <a:gd name="adj" fmla="val 50000"/>
            </a:avLst>
          </a:prstGeom>
          <a:solidFill>
            <a:sysClr val="window" lastClr="FFFFFF"/>
          </a:solidFill>
          <a:ln w="25400" cap="flat" cmpd="sng" algn="ctr">
            <a:solidFill>
              <a:sysClr val="window" lastClr="FFFFFF">
                <a:lumMod val="50000"/>
              </a:sysClr>
            </a:solidFill>
            <a:prstDash val="solid"/>
            <a:miter lim="800000"/>
          </a:ln>
          <a:effectLst/>
        </p:spPr>
        <p:txBody>
          <a:bodyPr rtlCol="0" anchor="ctr"/>
          <a:lstStyle/>
          <a:p>
            <a:pPr algn="ctr" defTabSz="914400">
              <a:defRPr/>
            </a:pPr>
            <a:r>
              <a:rPr lang="zh-TW" altLang="en-US" sz="1400" b="1" kern="0" dirty="0">
                <a:solidFill>
                  <a:schemeClr val="tx1">
                    <a:lumMod val="90000"/>
                    <a:lumOff val="10000"/>
                  </a:schemeClr>
                </a:solidFill>
                <a:latin typeface="微軟正黑體" panose="020B0604030504040204" pitchFamily="34" charset="-120"/>
                <a:ea typeface="微軟正黑體" panose="020B0604030504040204" pitchFamily="34" charset="-120"/>
              </a:rPr>
              <a:t>供貴署</a:t>
            </a:r>
            <a:endParaRPr lang="en-US" altLang="zh-TW" sz="1400" b="1" kern="0" dirty="0">
              <a:solidFill>
                <a:schemeClr val="tx1">
                  <a:lumMod val="90000"/>
                  <a:lumOff val="10000"/>
                </a:schemeClr>
              </a:solidFill>
              <a:latin typeface="微軟正黑體" panose="020B0604030504040204" pitchFamily="34" charset="-120"/>
              <a:ea typeface="微軟正黑體" panose="020B0604030504040204" pitchFamily="34" charset="-120"/>
            </a:endParaRPr>
          </a:p>
          <a:p>
            <a:pPr algn="ctr" defTabSz="914400">
              <a:defRPr/>
            </a:pPr>
            <a:r>
              <a:rPr lang="zh-TW" altLang="en-US" sz="1400" b="1" kern="0" dirty="0">
                <a:solidFill>
                  <a:schemeClr val="tx1">
                    <a:lumMod val="90000"/>
                    <a:lumOff val="10000"/>
                  </a:schemeClr>
                </a:solidFill>
                <a:latin typeface="微軟正黑體" panose="020B0604030504040204" pitchFamily="34" charset="-120"/>
                <a:ea typeface="微軟正黑體" panose="020B0604030504040204" pitchFamily="34" charset="-120"/>
              </a:rPr>
              <a:t>查詢調閱使用</a:t>
            </a:r>
          </a:p>
        </p:txBody>
      </p:sp>
      <p:sp>
        <p:nvSpPr>
          <p:cNvPr id="171" name="箭號: 向右 23">
            <a:extLst>
              <a:ext uri="{FF2B5EF4-FFF2-40B4-BE49-F238E27FC236}">
                <a16:creationId xmlns:a16="http://schemas.microsoft.com/office/drawing/2014/main" id="{2FB5DE47-5F6B-44B1-9134-5B5AF4458FE9}"/>
              </a:ext>
            </a:extLst>
          </p:cNvPr>
          <p:cNvSpPr/>
          <p:nvPr/>
        </p:nvSpPr>
        <p:spPr>
          <a:xfrm rot="10800000" flipV="1">
            <a:off x="1503189" y="4780694"/>
            <a:ext cx="1075167" cy="253183"/>
          </a:xfrm>
          <a:prstGeom prst="rightArrow">
            <a:avLst/>
          </a:prstGeom>
          <a:solidFill>
            <a:schemeClr val="bg1">
              <a:lumMod val="50000"/>
            </a:schemeClr>
          </a:solidFill>
          <a:ln w="12700" cap="flat" cmpd="sng" algn="ctr">
            <a:noFill/>
            <a:prstDash val="solid"/>
            <a:miter lim="800000"/>
          </a:ln>
          <a:effectLst/>
        </p:spPr>
        <p:txBody>
          <a:bodyPr rtlCol="0" anchor="ctr"/>
          <a:lstStyle/>
          <a:p>
            <a:pPr algn="ctr" defTabSz="914400">
              <a:defRPr/>
            </a:pPr>
            <a:endParaRPr lang="zh-TW" altLang="en-US" sz="1600" kern="0" dirty="0">
              <a:solidFill>
                <a:prstClr val="white"/>
              </a:solidFill>
              <a:latin typeface="微軟正黑體" panose="020B0604030504040204" pitchFamily="34" charset="-120"/>
              <a:ea typeface="微軟正黑體" panose="020B0604030504040204" pitchFamily="34" charset="-120"/>
            </a:endParaRPr>
          </a:p>
        </p:txBody>
      </p:sp>
      <p:sp>
        <p:nvSpPr>
          <p:cNvPr id="5" name="矩形: 圓角 34">
            <a:extLst>
              <a:ext uri="{FF2B5EF4-FFF2-40B4-BE49-F238E27FC236}">
                <a16:creationId xmlns:a16="http://schemas.microsoft.com/office/drawing/2014/main" id="{A3AB58C0-9193-4DD7-AB7C-1E45BDA01937}"/>
              </a:ext>
            </a:extLst>
          </p:cNvPr>
          <p:cNvSpPr/>
          <p:nvPr/>
        </p:nvSpPr>
        <p:spPr>
          <a:xfrm>
            <a:off x="292065" y="1501272"/>
            <a:ext cx="1365690" cy="309406"/>
          </a:xfrm>
          <a:prstGeom prst="roundRect">
            <a:avLst/>
          </a:prstGeom>
          <a:solidFill>
            <a:srgbClr val="4472C4"/>
          </a:solidFill>
          <a:ln w="12700" cap="flat" cmpd="sng" algn="ctr">
            <a:noFill/>
            <a:prstDash val="solid"/>
            <a:miter lim="800000"/>
          </a:ln>
          <a:effectLst/>
        </p:spPr>
        <p:txBody>
          <a:bodyPr rtlCol="0" anchor="ctr"/>
          <a:lstStyle/>
          <a:p>
            <a:pPr algn="ctr" defTabSz="914400">
              <a:defRPr/>
            </a:pPr>
            <a:r>
              <a:rPr lang="zh-CN" altLang="en-US" sz="1200" b="1" kern="0" dirty="0">
                <a:solidFill>
                  <a:prstClr val="white"/>
                </a:solidFill>
                <a:latin typeface="微軟正黑體" panose="020B0604030504040204" pitchFamily="34" charset="-120"/>
                <a:ea typeface="微軟正黑體" panose="020B0604030504040204" pitchFamily="34" charset="-120"/>
              </a:rPr>
              <a:t>文物資料</a:t>
            </a:r>
            <a:endParaRPr lang="zh-TW" altLang="en-US" sz="1200" b="1" kern="0" dirty="0">
              <a:solidFill>
                <a:prstClr val="white"/>
              </a:solidFill>
              <a:latin typeface="微軟正黑體" panose="020B0604030504040204" pitchFamily="34" charset="-120"/>
              <a:ea typeface="微軟正黑體" panose="020B0604030504040204" pitchFamily="34" charset="-120"/>
            </a:endParaRPr>
          </a:p>
        </p:txBody>
      </p:sp>
      <p:pic>
        <p:nvPicPr>
          <p:cNvPr id="61" name="圖形 60">
            <a:extLst>
              <a:ext uri="{FF2B5EF4-FFF2-40B4-BE49-F238E27FC236}">
                <a16:creationId xmlns:a16="http://schemas.microsoft.com/office/drawing/2014/main" id="{3FD00ED7-09AE-43D4-84CB-2A94AB30B5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0884" y="1897705"/>
            <a:ext cx="1084161" cy="899623"/>
          </a:xfrm>
          <a:prstGeom prst="rect">
            <a:avLst/>
          </a:prstGeom>
        </p:spPr>
      </p:pic>
      <p:sp>
        <p:nvSpPr>
          <p:cNvPr id="2" name="標題 1">
            <a:extLst>
              <a:ext uri="{FF2B5EF4-FFF2-40B4-BE49-F238E27FC236}">
                <a16:creationId xmlns:a16="http://schemas.microsoft.com/office/drawing/2014/main" id="{5E1E3D72-D685-4A64-8599-DF86ED4D85C3}"/>
              </a:ext>
            </a:extLst>
          </p:cNvPr>
          <p:cNvSpPr>
            <a:spLocks noGrp="1"/>
          </p:cNvSpPr>
          <p:nvPr>
            <p:ph type="title"/>
          </p:nvPr>
        </p:nvSpPr>
        <p:spPr/>
        <p:txBody>
          <a:bodyPr/>
          <a:lstStyle/>
          <a:p>
            <a:r>
              <a:rPr lang="zh-TW" altLang="en-US" dirty="0"/>
              <a:t>文物數位化流程圖</a:t>
            </a:r>
          </a:p>
        </p:txBody>
      </p:sp>
      <p:sp>
        <p:nvSpPr>
          <p:cNvPr id="3" name="投影片編號版面配置區 2">
            <a:extLst>
              <a:ext uri="{FF2B5EF4-FFF2-40B4-BE49-F238E27FC236}">
                <a16:creationId xmlns:a16="http://schemas.microsoft.com/office/drawing/2014/main" id="{FF1C9185-3263-43EC-817A-3C2E65F28A17}"/>
              </a:ext>
            </a:extLst>
          </p:cNvPr>
          <p:cNvSpPr>
            <a:spLocks noGrp="1"/>
          </p:cNvSpPr>
          <p:nvPr>
            <p:ph type="sldNum" sz="quarter" idx="12"/>
          </p:nvPr>
        </p:nvSpPr>
        <p:spPr/>
        <p:txBody>
          <a:bodyPr/>
          <a:lstStyle/>
          <a:p>
            <a:fld id="{96C8E079-5BCD-45FC-B17B-75EB5E2E116B}" type="slidenum">
              <a:rPr lang="zh-TW" altLang="en-US" smtClean="0"/>
              <a:pPr/>
              <a:t>2</a:t>
            </a:fld>
            <a:endParaRPr lang="zh-TW" altLang="en-US" dirty="0"/>
          </a:p>
        </p:txBody>
      </p:sp>
      <p:sp>
        <p:nvSpPr>
          <p:cNvPr id="4" name="矩形: 圓角 29">
            <a:extLst>
              <a:ext uri="{FF2B5EF4-FFF2-40B4-BE49-F238E27FC236}">
                <a16:creationId xmlns:a16="http://schemas.microsoft.com/office/drawing/2014/main" id="{9DDBC1F9-812F-4896-82F6-EB8E4E8765F9}"/>
              </a:ext>
            </a:extLst>
          </p:cNvPr>
          <p:cNvSpPr/>
          <p:nvPr/>
        </p:nvSpPr>
        <p:spPr>
          <a:xfrm>
            <a:off x="292065" y="2812147"/>
            <a:ext cx="1368152" cy="504056"/>
          </a:xfrm>
          <a:prstGeom prst="roundRect">
            <a:avLst>
              <a:gd name="adj" fmla="val 9756"/>
            </a:avLst>
          </a:prstGeom>
          <a:solidFill>
            <a:sysClr val="window" lastClr="FFFFFF"/>
          </a:solidFill>
          <a:ln w="25400" cap="flat" cmpd="sng" algn="ctr">
            <a:solidFill>
              <a:sysClr val="window" lastClr="FFFFFF">
                <a:lumMod val="50000"/>
              </a:sysClr>
            </a:solidFill>
            <a:prstDash val="solid"/>
            <a:miter lim="800000"/>
          </a:ln>
          <a:effectLst/>
        </p:spPr>
        <p:txBody>
          <a:bodyPr rtlCol="0" anchor="ctr"/>
          <a:lstStyle/>
          <a:p>
            <a:pPr algn="ctr" defTabSz="914400">
              <a:defRPr/>
            </a:pPr>
            <a:r>
              <a:rPr lang="zh-CN" altLang="en-US" sz="1200" b="1" kern="0" dirty="0">
                <a:latin typeface="微軟正黑體" panose="020B0604030504040204" pitchFamily="34" charset="-120"/>
                <a:ea typeface="微軟正黑體" panose="020B0604030504040204" pitchFamily="34" charset="-120"/>
              </a:rPr>
              <a:t>清查完清冊</a:t>
            </a:r>
            <a:endParaRPr lang="en-US" altLang="zh-CN" sz="1200" b="1" kern="0" dirty="0">
              <a:latin typeface="微軟正黑體" panose="020B0604030504040204" pitchFamily="34" charset="-120"/>
              <a:ea typeface="微軟正黑體" panose="020B0604030504040204" pitchFamily="34" charset="-120"/>
            </a:endParaRPr>
          </a:p>
          <a:p>
            <a:pPr algn="ctr" defTabSz="914400">
              <a:defRPr/>
            </a:pPr>
            <a:r>
              <a:rPr lang="zh-CN" altLang="en-US" sz="1200" b="1" kern="0" dirty="0">
                <a:latin typeface="微軟正黑體" panose="020B0604030504040204" pitchFamily="34" charset="-120"/>
                <a:ea typeface="微軟正黑體" panose="020B0604030504040204" pitchFamily="34" charset="-120"/>
              </a:rPr>
              <a:t>向貴署進行提借</a:t>
            </a:r>
            <a:endParaRPr lang="zh-TW" altLang="en-US" sz="1200" b="1" kern="0" dirty="0">
              <a:latin typeface="微軟正黑體" panose="020B0604030504040204" pitchFamily="34" charset="-120"/>
              <a:ea typeface="微軟正黑體" panose="020B0604030504040204" pitchFamily="34" charset="-120"/>
            </a:endParaRPr>
          </a:p>
        </p:txBody>
      </p:sp>
      <p:sp>
        <p:nvSpPr>
          <p:cNvPr id="6" name="矩形: 圓角 48">
            <a:extLst>
              <a:ext uri="{FF2B5EF4-FFF2-40B4-BE49-F238E27FC236}">
                <a16:creationId xmlns:a16="http://schemas.microsoft.com/office/drawing/2014/main" id="{CE11C419-70E9-407B-BA7C-975B77FA1AC7}"/>
              </a:ext>
            </a:extLst>
          </p:cNvPr>
          <p:cNvSpPr/>
          <p:nvPr/>
        </p:nvSpPr>
        <p:spPr>
          <a:xfrm>
            <a:off x="2067145" y="1599839"/>
            <a:ext cx="1401861" cy="421677"/>
          </a:xfrm>
          <a:prstGeom prst="roundRect">
            <a:avLst>
              <a:gd name="adj" fmla="val 13366"/>
            </a:avLst>
          </a:prstGeom>
          <a:solidFill>
            <a:srgbClr val="43BBA7"/>
          </a:solidFill>
          <a:ln>
            <a:noFill/>
          </a:ln>
          <a:effectLst/>
        </p:spPr>
        <p:txBody>
          <a:bodyPr rtlCol="0" anchor="ctr"/>
          <a:lstStyle/>
          <a:p>
            <a:pPr algn="ctr" defTabSz="914400">
              <a:defRPr/>
            </a:pPr>
            <a:r>
              <a:rPr lang="zh-TW" altLang="en-US" sz="1200" b="1" kern="0" dirty="0">
                <a:solidFill>
                  <a:prstClr val="white"/>
                </a:solidFill>
                <a:latin typeface="微軟正黑體" panose="020B0604030504040204" pitchFamily="34" charset="-120"/>
                <a:ea typeface="微軟正黑體" panose="020B0604030504040204" pitchFamily="34" charset="-120"/>
              </a:rPr>
              <a:t>平面書籍類</a:t>
            </a:r>
          </a:p>
        </p:txBody>
      </p:sp>
      <p:sp>
        <p:nvSpPr>
          <p:cNvPr id="7" name="矩形: 圓角 48">
            <a:extLst>
              <a:ext uri="{FF2B5EF4-FFF2-40B4-BE49-F238E27FC236}">
                <a16:creationId xmlns:a16="http://schemas.microsoft.com/office/drawing/2014/main" id="{1EC89838-D20A-46C5-8639-662B792EC513}"/>
              </a:ext>
            </a:extLst>
          </p:cNvPr>
          <p:cNvSpPr/>
          <p:nvPr/>
        </p:nvSpPr>
        <p:spPr>
          <a:xfrm>
            <a:off x="2067145" y="2136679"/>
            <a:ext cx="1401861" cy="421677"/>
          </a:xfrm>
          <a:prstGeom prst="roundRect">
            <a:avLst>
              <a:gd name="adj" fmla="val 13366"/>
            </a:avLst>
          </a:prstGeom>
          <a:solidFill>
            <a:srgbClr val="43BBA7"/>
          </a:solidFill>
          <a:ln>
            <a:noFill/>
          </a:ln>
          <a:effectLst/>
        </p:spPr>
        <p:txBody>
          <a:bodyPr rtlCol="0" anchor="ctr"/>
          <a:lstStyle/>
          <a:p>
            <a:pPr algn="ctr" defTabSz="914400">
              <a:defRPr/>
            </a:pPr>
            <a:r>
              <a:rPr lang="zh-TW" altLang="en-US" sz="1200" b="1" kern="0" dirty="0">
                <a:solidFill>
                  <a:prstClr val="white"/>
                </a:solidFill>
                <a:latin typeface="微軟正黑體" panose="020B0604030504040204" pitchFamily="34" charset="-120"/>
                <a:ea typeface="微軟正黑體" panose="020B0604030504040204" pitchFamily="34" charset="-120"/>
              </a:rPr>
              <a:t>實體物紀念品類</a:t>
            </a:r>
          </a:p>
        </p:txBody>
      </p:sp>
      <p:sp>
        <p:nvSpPr>
          <p:cNvPr id="8" name="矩形: 圓角 48">
            <a:extLst>
              <a:ext uri="{FF2B5EF4-FFF2-40B4-BE49-F238E27FC236}">
                <a16:creationId xmlns:a16="http://schemas.microsoft.com/office/drawing/2014/main" id="{86A5AD76-623E-44DE-AE60-616545DD4D67}"/>
              </a:ext>
            </a:extLst>
          </p:cNvPr>
          <p:cNvSpPr/>
          <p:nvPr/>
        </p:nvSpPr>
        <p:spPr>
          <a:xfrm>
            <a:off x="2056983" y="2679035"/>
            <a:ext cx="1401861" cy="421677"/>
          </a:xfrm>
          <a:prstGeom prst="roundRect">
            <a:avLst>
              <a:gd name="adj" fmla="val 13366"/>
            </a:avLst>
          </a:prstGeom>
          <a:solidFill>
            <a:srgbClr val="43BBA7"/>
          </a:solidFill>
          <a:ln>
            <a:noFill/>
          </a:ln>
          <a:effectLst/>
        </p:spPr>
        <p:txBody>
          <a:bodyPr rtlCol="0" anchor="ctr"/>
          <a:lstStyle/>
          <a:p>
            <a:pPr algn="ctr" defTabSz="914400">
              <a:defRPr/>
            </a:pPr>
            <a:r>
              <a:rPr lang="zh-TW" altLang="en-US" sz="1200" b="1" kern="0" dirty="0">
                <a:solidFill>
                  <a:prstClr val="white"/>
                </a:solidFill>
                <a:latin typeface="微軟正黑體" panose="020B0604030504040204" pitchFamily="34" charset="-120"/>
                <a:ea typeface="微軟正黑體" panose="020B0604030504040204" pitchFamily="34" charset="-120"/>
              </a:rPr>
              <a:t>影音影片類</a:t>
            </a:r>
          </a:p>
        </p:txBody>
      </p:sp>
      <p:sp>
        <p:nvSpPr>
          <p:cNvPr id="9" name="矩形: 圓角 48">
            <a:extLst>
              <a:ext uri="{FF2B5EF4-FFF2-40B4-BE49-F238E27FC236}">
                <a16:creationId xmlns:a16="http://schemas.microsoft.com/office/drawing/2014/main" id="{37BDE471-17FE-4071-B391-057FA4A9F291}"/>
              </a:ext>
            </a:extLst>
          </p:cNvPr>
          <p:cNvSpPr/>
          <p:nvPr/>
        </p:nvSpPr>
        <p:spPr>
          <a:xfrm>
            <a:off x="3814557" y="1599839"/>
            <a:ext cx="1440162" cy="421677"/>
          </a:xfrm>
          <a:prstGeom prst="roundRect">
            <a:avLst>
              <a:gd name="adj" fmla="val 13366"/>
            </a:avLst>
          </a:prstGeom>
          <a:solidFill>
            <a:srgbClr val="D02412"/>
          </a:solidFill>
          <a:ln>
            <a:noFill/>
          </a:ln>
          <a:effectLst/>
        </p:spPr>
        <p:txBody>
          <a:bodyPr rtlCol="0" anchor="ctr"/>
          <a:lstStyle/>
          <a:p>
            <a:pPr algn="ctr" defTabSz="914400">
              <a:defRPr/>
            </a:pPr>
            <a:r>
              <a:rPr lang="zh-TW" altLang="en-US" sz="1200" b="1" kern="0" dirty="0">
                <a:solidFill>
                  <a:prstClr val="white"/>
                </a:solidFill>
                <a:latin typeface="微軟正黑體" panose="020B0604030504040204" pitchFamily="34" charset="-120"/>
                <a:ea typeface="微軟正黑體" panose="020B0604030504040204" pitchFamily="34" charset="-120"/>
              </a:rPr>
              <a:t>掃描</a:t>
            </a:r>
          </a:p>
        </p:txBody>
      </p:sp>
      <p:sp>
        <p:nvSpPr>
          <p:cNvPr id="10" name="矩形: 圓角 48">
            <a:extLst>
              <a:ext uri="{FF2B5EF4-FFF2-40B4-BE49-F238E27FC236}">
                <a16:creationId xmlns:a16="http://schemas.microsoft.com/office/drawing/2014/main" id="{8CFEAC5A-4F6F-4F97-91A5-B18FB90D7706}"/>
              </a:ext>
            </a:extLst>
          </p:cNvPr>
          <p:cNvSpPr/>
          <p:nvPr/>
        </p:nvSpPr>
        <p:spPr>
          <a:xfrm>
            <a:off x="3814557" y="2136679"/>
            <a:ext cx="1440162" cy="421677"/>
          </a:xfrm>
          <a:prstGeom prst="roundRect">
            <a:avLst>
              <a:gd name="adj" fmla="val 13366"/>
            </a:avLst>
          </a:prstGeom>
          <a:solidFill>
            <a:srgbClr val="D02412"/>
          </a:solidFill>
          <a:ln>
            <a:noFill/>
          </a:ln>
          <a:effectLst/>
        </p:spPr>
        <p:txBody>
          <a:bodyPr rtlCol="0" anchor="ctr"/>
          <a:lstStyle/>
          <a:p>
            <a:pPr algn="ctr" defTabSz="914400">
              <a:defRPr/>
            </a:pPr>
            <a:r>
              <a:rPr lang="zh-TW" altLang="en-US" sz="1200" b="1" kern="0" dirty="0">
                <a:solidFill>
                  <a:prstClr val="white"/>
                </a:solidFill>
                <a:latin typeface="微軟正黑體" panose="020B0604030504040204" pitchFamily="34" charset="-120"/>
                <a:ea typeface="微軟正黑體" panose="020B0604030504040204" pitchFamily="34" charset="-120"/>
              </a:rPr>
              <a:t>數位機背拍攝</a:t>
            </a:r>
          </a:p>
        </p:txBody>
      </p:sp>
      <p:sp>
        <p:nvSpPr>
          <p:cNvPr id="11" name="矩形: 圓角 48">
            <a:extLst>
              <a:ext uri="{FF2B5EF4-FFF2-40B4-BE49-F238E27FC236}">
                <a16:creationId xmlns:a16="http://schemas.microsoft.com/office/drawing/2014/main" id="{5C276ED3-7E82-499A-BB9D-86FB08DE039E}"/>
              </a:ext>
            </a:extLst>
          </p:cNvPr>
          <p:cNvSpPr/>
          <p:nvPr/>
        </p:nvSpPr>
        <p:spPr>
          <a:xfrm>
            <a:off x="3804395" y="2679035"/>
            <a:ext cx="1440162" cy="421677"/>
          </a:xfrm>
          <a:prstGeom prst="roundRect">
            <a:avLst>
              <a:gd name="adj" fmla="val 13366"/>
            </a:avLst>
          </a:prstGeom>
          <a:solidFill>
            <a:srgbClr val="D02412"/>
          </a:solidFill>
          <a:ln>
            <a:noFill/>
          </a:ln>
          <a:effectLst/>
        </p:spPr>
        <p:txBody>
          <a:bodyPr rtlCol="0" anchor="ctr"/>
          <a:lstStyle/>
          <a:p>
            <a:pPr algn="ctr" defTabSz="914400">
              <a:defRPr/>
            </a:pPr>
            <a:r>
              <a:rPr lang="zh-TW" altLang="en-US" sz="1200" b="1" kern="0" dirty="0">
                <a:solidFill>
                  <a:prstClr val="white"/>
                </a:solidFill>
                <a:latin typeface="微軟正黑體" panose="020B0604030504040204" pitchFamily="34" charset="-120"/>
                <a:ea typeface="微軟正黑體" panose="020B0604030504040204" pitchFamily="34" charset="-120"/>
              </a:rPr>
              <a:t>專業影像擷取設備</a:t>
            </a:r>
          </a:p>
        </p:txBody>
      </p:sp>
      <p:sp>
        <p:nvSpPr>
          <p:cNvPr id="12" name="矩形: 圓角 48">
            <a:extLst>
              <a:ext uri="{FF2B5EF4-FFF2-40B4-BE49-F238E27FC236}">
                <a16:creationId xmlns:a16="http://schemas.microsoft.com/office/drawing/2014/main" id="{5AD91542-2E7B-406F-BA5B-D02E0D00B4D4}"/>
              </a:ext>
            </a:extLst>
          </p:cNvPr>
          <p:cNvSpPr/>
          <p:nvPr/>
        </p:nvSpPr>
        <p:spPr>
          <a:xfrm>
            <a:off x="5590109" y="1181493"/>
            <a:ext cx="3173960" cy="2337231"/>
          </a:xfrm>
          <a:prstGeom prst="roundRect">
            <a:avLst>
              <a:gd name="adj" fmla="val 2627"/>
            </a:avLst>
          </a:prstGeom>
          <a:solidFill>
            <a:schemeClr val="bg1"/>
          </a:solidFill>
          <a:ln w="25400">
            <a:solidFill>
              <a:schemeClr val="bg1">
                <a:lumMod val="50000"/>
              </a:schemeClr>
            </a:solidFill>
          </a:ln>
          <a:effectLst/>
        </p:spPr>
        <p:txBody>
          <a:bodyPr rtlCol="0" anchor="ctr"/>
          <a:lstStyle/>
          <a:p>
            <a:pPr algn="ctr" defTabSz="914400">
              <a:defRPr/>
            </a:pPr>
            <a:endParaRPr lang="zh-TW" altLang="en-US" sz="1200" b="1" kern="0" dirty="0">
              <a:solidFill>
                <a:prstClr val="white"/>
              </a:solidFill>
              <a:latin typeface="微軟正黑體" panose="020B0604030504040204" pitchFamily="34" charset="-120"/>
              <a:ea typeface="微軟正黑體" panose="020B0604030504040204" pitchFamily="34" charset="-120"/>
            </a:endParaRPr>
          </a:p>
        </p:txBody>
      </p:sp>
      <p:grpSp>
        <p:nvGrpSpPr>
          <p:cNvPr id="37" name="群組 36">
            <a:extLst>
              <a:ext uri="{FF2B5EF4-FFF2-40B4-BE49-F238E27FC236}">
                <a16:creationId xmlns:a16="http://schemas.microsoft.com/office/drawing/2014/main" id="{12FA5FCD-3293-434A-8FAC-47319F14CBD9}"/>
              </a:ext>
            </a:extLst>
          </p:cNvPr>
          <p:cNvGrpSpPr/>
          <p:nvPr/>
        </p:nvGrpSpPr>
        <p:grpSpPr>
          <a:xfrm>
            <a:off x="6645814" y="3678824"/>
            <a:ext cx="2114670" cy="2642602"/>
            <a:chOff x="6828207" y="3299972"/>
            <a:chExt cx="2114670" cy="2642602"/>
          </a:xfrm>
        </p:grpSpPr>
        <p:sp>
          <p:nvSpPr>
            <p:cNvPr id="36" name="矩形: 圓角 10">
              <a:extLst>
                <a:ext uri="{FF2B5EF4-FFF2-40B4-BE49-F238E27FC236}">
                  <a16:creationId xmlns:a16="http://schemas.microsoft.com/office/drawing/2014/main" id="{69120480-07EA-45CA-879B-2CFA2BC94C92}"/>
                </a:ext>
              </a:extLst>
            </p:cNvPr>
            <p:cNvSpPr/>
            <p:nvPr/>
          </p:nvSpPr>
          <p:spPr>
            <a:xfrm>
              <a:off x="6828207" y="3299972"/>
              <a:ext cx="2114670" cy="2642602"/>
            </a:xfrm>
            <a:prstGeom prst="roundRect">
              <a:avLst>
                <a:gd name="adj" fmla="val 2588"/>
              </a:avLst>
            </a:prstGeom>
            <a:solidFill>
              <a:sysClr val="window" lastClr="FFFFFF"/>
            </a:solidFill>
            <a:ln w="25400" cap="flat" cmpd="sng" algn="ctr">
              <a:solidFill>
                <a:sysClr val="window" lastClr="FFFFFF">
                  <a:lumMod val="50000"/>
                </a:sysClr>
              </a:solidFill>
              <a:prstDash val="solid"/>
              <a:miter lim="800000"/>
            </a:ln>
            <a:effectLst/>
          </p:spPr>
          <p:txBody>
            <a:bodyPr rtlCol="0" anchor="ctr"/>
            <a:lstStyle/>
            <a:p>
              <a:pPr algn="ctr" defTabSz="914400">
                <a:defRPr/>
              </a:pPr>
              <a:endParaRPr lang="zh-TW" altLang="en-US" sz="1600" kern="0" dirty="0">
                <a:solidFill>
                  <a:prstClr val="white"/>
                </a:solidFill>
                <a:latin typeface="微軟正黑體" panose="020B0604030504040204" pitchFamily="34" charset="-120"/>
                <a:ea typeface="微軟正黑體" panose="020B0604030504040204" pitchFamily="34" charset="-120"/>
              </a:endParaRPr>
            </a:p>
          </p:txBody>
        </p:sp>
        <p:sp>
          <p:nvSpPr>
            <p:cNvPr id="15" name="矩形: 圓角 44">
              <a:extLst>
                <a:ext uri="{FF2B5EF4-FFF2-40B4-BE49-F238E27FC236}">
                  <a16:creationId xmlns:a16="http://schemas.microsoft.com/office/drawing/2014/main" id="{D2AD7904-7253-4F51-958B-A0B6618839B2}"/>
                </a:ext>
              </a:extLst>
            </p:cNvPr>
            <p:cNvSpPr/>
            <p:nvPr/>
          </p:nvSpPr>
          <p:spPr>
            <a:xfrm>
              <a:off x="7003279" y="3498553"/>
              <a:ext cx="1817602" cy="401881"/>
            </a:xfrm>
            <a:prstGeom prst="roundRect">
              <a:avLst/>
            </a:prstGeom>
            <a:solidFill>
              <a:srgbClr val="4472C4"/>
            </a:solidFill>
            <a:ln w="12700" cap="flat" cmpd="sng" algn="ctr">
              <a:noFill/>
              <a:prstDash val="solid"/>
              <a:miter lim="800000"/>
            </a:ln>
            <a:effectLst/>
          </p:spPr>
          <p:txBody>
            <a:bodyPr rtlCol="0" anchor="ctr"/>
            <a:lstStyle/>
            <a:p>
              <a:pPr algn="ctr" defTabSz="914400">
                <a:defRPr/>
              </a:pPr>
              <a:r>
                <a:rPr lang="zh-TW" altLang="en-US" sz="1200" b="1" kern="0" dirty="0">
                  <a:solidFill>
                    <a:prstClr val="white"/>
                  </a:solidFill>
                  <a:latin typeface="微軟正黑體" panose="020B0604030504040204" pitchFamily="34" charset="-120"/>
                  <a:ea typeface="微軟正黑體" panose="020B0604030504040204" pitchFamily="34" charset="-120"/>
                </a:rPr>
                <a:t>影像檢核</a:t>
              </a:r>
            </a:p>
          </p:txBody>
        </p:sp>
        <p:sp>
          <p:nvSpPr>
            <p:cNvPr id="16" name="矩形: 圓角 21">
              <a:extLst>
                <a:ext uri="{FF2B5EF4-FFF2-40B4-BE49-F238E27FC236}">
                  <a16:creationId xmlns:a16="http://schemas.microsoft.com/office/drawing/2014/main" id="{2472759E-C9DA-4867-AA79-654EF68E3DBA}"/>
                </a:ext>
              </a:extLst>
            </p:cNvPr>
            <p:cNvSpPr/>
            <p:nvPr/>
          </p:nvSpPr>
          <p:spPr>
            <a:xfrm>
              <a:off x="7003279" y="4043425"/>
              <a:ext cx="1817602" cy="405222"/>
            </a:xfrm>
            <a:prstGeom prst="roundRect">
              <a:avLst/>
            </a:prstGeom>
            <a:solidFill>
              <a:srgbClr val="4472C4"/>
            </a:solidFill>
            <a:ln w="12700" cap="flat" cmpd="sng" algn="ctr">
              <a:noFill/>
              <a:prstDash val="solid"/>
              <a:miter lim="800000"/>
            </a:ln>
            <a:effectLst/>
          </p:spPr>
          <p:txBody>
            <a:bodyPr rtlCol="0" anchor="ctr"/>
            <a:lstStyle/>
            <a:p>
              <a:pPr algn="ctr" defTabSz="914400">
                <a:defRPr/>
              </a:pPr>
              <a:r>
                <a:rPr lang="zh-CN" altLang="en-US" sz="1200" b="1" kern="0" dirty="0">
                  <a:solidFill>
                    <a:prstClr val="white"/>
                  </a:solidFill>
                  <a:latin typeface="微軟正黑體" panose="020B0604030504040204" pitchFamily="34" charset="-120"/>
                  <a:ea typeface="微軟正黑體" panose="020B0604030504040204" pitchFamily="34" charset="-120"/>
                </a:rPr>
                <a:t>檔案編碼命名</a:t>
              </a:r>
              <a:endParaRPr lang="zh-TW" altLang="en-US" sz="1200" b="1" kern="0" dirty="0">
                <a:solidFill>
                  <a:prstClr val="white"/>
                </a:solidFill>
                <a:latin typeface="微軟正黑體" panose="020B0604030504040204" pitchFamily="34" charset="-120"/>
                <a:ea typeface="微軟正黑體" panose="020B0604030504040204" pitchFamily="34" charset="-120"/>
              </a:endParaRPr>
            </a:p>
          </p:txBody>
        </p:sp>
        <p:sp>
          <p:nvSpPr>
            <p:cNvPr id="17" name="矩形: 圓角 21">
              <a:extLst>
                <a:ext uri="{FF2B5EF4-FFF2-40B4-BE49-F238E27FC236}">
                  <a16:creationId xmlns:a16="http://schemas.microsoft.com/office/drawing/2014/main" id="{DDEE169B-0197-454C-86C0-7BC4ECEFE58E}"/>
                </a:ext>
              </a:extLst>
            </p:cNvPr>
            <p:cNvSpPr/>
            <p:nvPr/>
          </p:nvSpPr>
          <p:spPr>
            <a:xfrm>
              <a:off x="7003279" y="4591638"/>
              <a:ext cx="1817602" cy="405222"/>
            </a:xfrm>
            <a:prstGeom prst="roundRect">
              <a:avLst/>
            </a:prstGeom>
            <a:solidFill>
              <a:srgbClr val="4472C4"/>
            </a:solidFill>
            <a:ln w="12700" cap="flat" cmpd="sng" algn="ctr">
              <a:noFill/>
              <a:prstDash val="solid"/>
              <a:miter lim="800000"/>
            </a:ln>
            <a:effectLst/>
          </p:spPr>
          <p:txBody>
            <a:bodyPr rtlCol="0" anchor="ctr"/>
            <a:lstStyle/>
            <a:p>
              <a:pPr algn="ctr" defTabSz="914400">
                <a:defRPr/>
              </a:pPr>
              <a:r>
                <a:rPr lang="zh-CN" altLang="en-US" sz="1200" b="1" kern="0" dirty="0">
                  <a:solidFill>
                    <a:prstClr val="white"/>
                  </a:solidFill>
                  <a:latin typeface="微軟正黑體" panose="020B0604030504040204" pitchFamily="34" charset="-120"/>
                  <a:ea typeface="微軟正黑體" panose="020B0604030504040204" pitchFamily="34" charset="-120"/>
                </a:rPr>
                <a:t>檔案轉製與資料詮釋</a:t>
              </a:r>
              <a:endParaRPr lang="zh-TW" altLang="en-US" sz="1200" b="1" kern="0" dirty="0">
                <a:solidFill>
                  <a:prstClr val="white"/>
                </a:solidFill>
                <a:latin typeface="微軟正黑體" panose="020B0604030504040204" pitchFamily="34" charset="-120"/>
                <a:ea typeface="微軟正黑體" panose="020B0604030504040204" pitchFamily="34" charset="-120"/>
              </a:endParaRPr>
            </a:p>
          </p:txBody>
        </p:sp>
        <p:sp>
          <p:nvSpPr>
            <p:cNvPr id="18" name="矩形: 圓角 21">
              <a:extLst>
                <a:ext uri="{FF2B5EF4-FFF2-40B4-BE49-F238E27FC236}">
                  <a16:creationId xmlns:a16="http://schemas.microsoft.com/office/drawing/2014/main" id="{E0D4B6DA-81A3-4962-AB26-A9CD4743B019}"/>
                </a:ext>
              </a:extLst>
            </p:cNvPr>
            <p:cNvSpPr/>
            <p:nvPr/>
          </p:nvSpPr>
          <p:spPr>
            <a:xfrm>
              <a:off x="7003279" y="5139852"/>
              <a:ext cx="1817602" cy="405222"/>
            </a:xfrm>
            <a:prstGeom prst="roundRect">
              <a:avLst/>
            </a:prstGeom>
            <a:solidFill>
              <a:srgbClr val="4472C4"/>
            </a:solidFill>
            <a:ln w="12700" cap="flat" cmpd="sng" algn="ctr">
              <a:noFill/>
              <a:prstDash val="solid"/>
              <a:miter lim="800000"/>
            </a:ln>
            <a:effectLst/>
          </p:spPr>
          <p:txBody>
            <a:bodyPr rtlCol="0" anchor="ctr"/>
            <a:lstStyle/>
            <a:p>
              <a:pPr algn="ctr" defTabSz="914400">
                <a:defRPr/>
              </a:pPr>
              <a:r>
                <a:rPr lang="zh-CN" altLang="en-US" sz="1200" b="1" kern="0" dirty="0">
                  <a:solidFill>
                    <a:prstClr val="white"/>
                  </a:solidFill>
                  <a:latin typeface="微軟正黑體" panose="020B0604030504040204" pitchFamily="34" charset="-120"/>
                  <a:ea typeface="微軟正黑體" panose="020B0604030504040204" pitchFamily="34" charset="-120"/>
                </a:rPr>
                <a:t>數位化資料校核和修正</a:t>
              </a:r>
              <a:endParaRPr lang="zh-TW" altLang="en-US" sz="1200" b="1" kern="0" dirty="0">
                <a:solidFill>
                  <a:prstClr val="white"/>
                </a:solidFill>
                <a:latin typeface="微軟正黑體" panose="020B0604030504040204" pitchFamily="34" charset="-120"/>
                <a:ea typeface="微軟正黑體" panose="020B0604030504040204" pitchFamily="34" charset="-120"/>
              </a:endParaRPr>
            </a:p>
          </p:txBody>
        </p:sp>
      </p:grpSp>
      <p:sp>
        <p:nvSpPr>
          <p:cNvPr id="38" name="矩形: 圓角 10">
            <a:extLst>
              <a:ext uri="{FF2B5EF4-FFF2-40B4-BE49-F238E27FC236}">
                <a16:creationId xmlns:a16="http://schemas.microsoft.com/office/drawing/2014/main" id="{CBCA28B4-081D-461F-A708-BDBD2D66E749}"/>
              </a:ext>
            </a:extLst>
          </p:cNvPr>
          <p:cNvSpPr/>
          <p:nvPr/>
        </p:nvSpPr>
        <p:spPr>
          <a:xfrm>
            <a:off x="2061756" y="3678824"/>
            <a:ext cx="3970431" cy="2642602"/>
          </a:xfrm>
          <a:prstGeom prst="roundRect">
            <a:avLst>
              <a:gd name="adj" fmla="val 2588"/>
            </a:avLst>
          </a:prstGeom>
          <a:solidFill>
            <a:sysClr val="window" lastClr="FFFFFF"/>
          </a:solidFill>
          <a:ln w="25400" cap="flat" cmpd="sng" algn="ctr">
            <a:solidFill>
              <a:sysClr val="window" lastClr="FFFFFF">
                <a:lumMod val="50000"/>
              </a:sysClr>
            </a:solidFill>
            <a:prstDash val="solid"/>
            <a:miter lim="800000"/>
          </a:ln>
          <a:effectLst/>
        </p:spPr>
        <p:txBody>
          <a:bodyPr rtlCol="0" anchor="ctr"/>
          <a:lstStyle/>
          <a:p>
            <a:pPr algn="ctr" defTabSz="914400">
              <a:defRPr/>
            </a:pPr>
            <a:endParaRPr lang="zh-TW" altLang="en-US" sz="1600" kern="0" dirty="0">
              <a:solidFill>
                <a:prstClr val="white"/>
              </a:solidFill>
              <a:latin typeface="微軟正黑體" panose="020B0604030504040204" pitchFamily="34" charset="-120"/>
              <a:ea typeface="微軟正黑體" panose="020B0604030504040204" pitchFamily="34" charset="-120"/>
            </a:endParaRPr>
          </a:p>
        </p:txBody>
      </p:sp>
      <p:sp>
        <p:nvSpPr>
          <p:cNvPr id="42" name="矩形: 圓角 61">
            <a:extLst>
              <a:ext uri="{FF2B5EF4-FFF2-40B4-BE49-F238E27FC236}">
                <a16:creationId xmlns:a16="http://schemas.microsoft.com/office/drawing/2014/main" id="{50884996-1207-46DA-B35E-13BFA4CB9C8E}"/>
              </a:ext>
            </a:extLst>
          </p:cNvPr>
          <p:cNvSpPr/>
          <p:nvPr/>
        </p:nvSpPr>
        <p:spPr>
          <a:xfrm>
            <a:off x="2206030" y="3810677"/>
            <a:ext cx="1305475" cy="2113249"/>
          </a:xfrm>
          <a:prstGeom prst="roundRect">
            <a:avLst>
              <a:gd name="adj" fmla="val 5073"/>
            </a:avLst>
          </a:prstGeom>
          <a:solidFill>
            <a:srgbClr val="884938"/>
          </a:solidFill>
          <a:ln w="12700" cap="flat" cmpd="sng" algn="ctr">
            <a:noFill/>
            <a:prstDash val="solid"/>
            <a:miter lim="800000"/>
          </a:ln>
          <a:effectLst/>
        </p:spPr>
        <p:txBody>
          <a:bodyPr rtlCol="0" anchor="ctr"/>
          <a:lstStyle/>
          <a:p>
            <a:pPr algn="ctr" defTabSz="914400">
              <a:defRPr/>
            </a:pPr>
            <a:endParaRPr lang="zh-TW" altLang="en-US" sz="1600" kern="0">
              <a:solidFill>
                <a:prstClr val="white"/>
              </a:solidFill>
              <a:latin typeface="微軟正黑體" panose="020B0604030504040204" pitchFamily="34" charset="-120"/>
              <a:ea typeface="微軟正黑體" panose="020B0604030504040204" pitchFamily="34" charset="-120"/>
            </a:endParaRPr>
          </a:p>
        </p:txBody>
      </p:sp>
      <p:sp>
        <p:nvSpPr>
          <p:cNvPr id="44" name="文字方塊 43">
            <a:extLst>
              <a:ext uri="{FF2B5EF4-FFF2-40B4-BE49-F238E27FC236}">
                <a16:creationId xmlns:a16="http://schemas.microsoft.com/office/drawing/2014/main" id="{BBB812CD-055B-4154-8095-B5EE5F3BC1BD}"/>
              </a:ext>
            </a:extLst>
          </p:cNvPr>
          <p:cNvSpPr txBox="1"/>
          <p:nvPr/>
        </p:nvSpPr>
        <p:spPr>
          <a:xfrm>
            <a:off x="2318341" y="5569522"/>
            <a:ext cx="1080852" cy="276999"/>
          </a:xfrm>
          <a:prstGeom prst="rect">
            <a:avLst/>
          </a:prstGeom>
          <a:noFill/>
        </p:spPr>
        <p:txBody>
          <a:bodyPr wrap="square" rtlCol="0">
            <a:spAutoFit/>
          </a:bodyPr>
          <a:lstStyle/>
          <a:p>
            <a:pPr algn="ctr" defTabSz="914400">
              <a:defRPr/>
            </a:pPr>
            <a:r>
              <a:rPr lang="zh-CN" altLang="en-US" sz="1200" b="1" kern="0" dirty="0">
                <a:solidFill>
                  <a:prstClr val="white"/>
                </a:solidFill>
                <a:latin typeface="微軟正黑體" panose="020B0604030504040204" pitchFamily="34" charset="-120"/>
                <a:ea typeface="微軟正黑體" panose="020B0604030504040204" pitchFamily="34" charset="-120"/>
              </a:rPr>
              <a:t>新市鎮網站</a:t>
            </a:r>
            <a:endParaRPr lang="en-US" altLang="zh-TW" sz="1200" b="1" kern="0" dirty="0">
              <a:solidFill>
                <a:prstClr val="white"/>
              </a:solidFill>
              <a:latin typeface="微軟正黑體" panose="020B0604030504040204" pitchFamily="34" charset="-120"/>
              <a:ea typeface="微軟正黑體" panose="020B0604030504040204" pitchFamily="34" charset="-120"/>
            </a:endParaRPr>
          </a:p>
        </p:txBody>
      </p:sp>
      <p:sp>
        <p:nvSpPr>
          <p:cNvPr id="47" name="矩形: 圓角 30">
            <a:extLst>
              <a:ext uri="{FF2B5EF4-FFF2-40B4-BE49-F238E27FC236}">
                <a16:creationId xmlns:a16="http://schemas.microsoft.com/office/drawing/2014/main" id="{AB7AFA19-3C1B-4B96-80A1-49FFDC78D5FF}"/>
              </a:ext>
            </a:extLst>
          </p:cNvPr>
          <p:cNvSpPr/>
          <p:nvPr/>
        </p:nvSpPr>
        <p:spPr>
          <a:xfrm>
            <a:off x="2061755" y="6080143"/>
            <a:ext cx="3970433" cy="534689"/>
          </a:xfrm>
          <a:prstGeom prst="roundRect">
            <a:avLst>
              <a:gd name="adj" fmla="val 50000"/>
            </a:avLst>
          </a:prstGeom>
          <a:solidFill>
            <a:sysClr val="window" lastClr="FFFFFF"/>
          </a:solidFill>
          <a:ln w="25400" cap="flat" cmpd="sng" algn="ctr">
            <a:solidFill>
              <a:sysClr val="window" lastClr="FFFFFF">
                <a:lumMod val="50000"/>
              </a:sysClr>
            </a:solidFill>
            <a:prstDash val="solid"/>
            <a:miter lim="800000"/>
          </a:ln>
          <a:effectLst/>
        </p:spPr>
        <p:txBody>
          <a:bodyPr rtlCol="0" anchor="ctr"/>
          <a:lstStyle/>
          <a:p>
            <a:pPr algn="ctr" defTabSz="914400">
              <a:defRPr/>
            </a:pPr>
            <a:r>
              <a:rPr lang="zh-TW" altLang="en-US" sz="1400" b="1" kern="0" dirty="0">
                <a:solidFill>
                  <a:schemeClr val="tx1">
                    <a:lumMod val="90000"/>
                    <a:lumOff val="10000"/>
                  </a:schemeClr>
                </a:solidFill>
                <a:latin typeface="微軟正黑體" panose="020B0604030504040204" pitchFamily="34" charset="-120"/>
                <a:ea typeface="微軟正黑體" panose="020B0604030504040204" pitchFamily="34" charset="-120"/>
              </a:rPr>
              <a:t>匯入作業</a:t>
            </a:r>
          </a:p>
        </p:txBody>
      </p:sp>
      <p:sp>
        <p:nvSpPr>
          <p:cNvPr id="51" name="矩形: 圓角 30">
            <a:extLst>
              <a:ext uri="{FF2B5EF4-FFF2-40B4-BE49-F238E27FC236}">
                <a16:creationId xmlns:a16="http://schemas.microsoft.com/office/drawing/2014/main" id="{F972E0D3-DFC5-4869-8111-4F0BFECD3F3D}"/>
              </a:ext>
            </a:extLst>
          </p:cNvPr>
          <p:cNvSpPr/>
          <p:nvPr/>
        </p:nvSpPr>
        <p:spPr>
          <a:xfrm>
            <a:off x="6645813" y="6052684"/>
            <a:ext cx="2114672" cy="562147"/>
          </a:xfrm>
          <a:prstGeom prst="roundRect">
            <a:avLst>
              <a:gd name="adj" fmla="val 50000"/>
            </a:avLst>
          </a:prstGeom>
          <a:solidFill>
            <a:sysClr val="window" lastClr="FFFFFF"/>
          </a:solidFill>
          <a:ln w="25400" cap="flat" cmpd="sng" algn="ctr">
            <a:solidFill>
              <a:sysClr val="window" lastClr="FFFFFF">
                <a:lumMod val="50000"/>
              </a:sysClr>
            </a:solidFill>
            <a:prstDash val="solid"/>
            <a:miter lim="800000"/>
          </a:ln>
          <a:effectLst/>
        </p:spPr>
        <p:txBody>
          <a:bodyPr rtlCol="0" anchor="ctr"/>
          <a:lstStyle/>
          <a:p>
            <a:pPr algn="ctr" defTabSz="914400">
              <a:defRPr/>
            </a:pPr>
            <a:r>
              <a:rPr lang="zh-CN" altLang="en-US" sz="1400" b="1" kern="0" dirty="0">
                <a:solidFill>
                  <a:schemeClr val="tx1">
                    <a:lumMod val="90000"/>
                    <a:lumOff val="10000"/>
                  </a:schemeClr>
                </a:solidFill>
                <a:latin typeface="微軟正黑體" panose="020B0604030504040204" pitchFamily="34" charset="-120"/>
                <a:ea typeface="微軟正黑體" panose="020B0604030504040204" pitchFamily="34" charset="-120"/>
              </a:rPr>
              <a:t>數位化掃描</a:t>
            </a:r>
            <a:endParaRPr lang="en-US" altLang="zh-CN" sz="1400" b="1" kern="0" dirty="0">
              <a:solidFill>
                <a:schemeClr val="tx1">
                  <a:lumMod val="90000"/>
                  <a:lumOff val="10000"/>
                </a:schemeClr>
              </a:solidFill>
              <a:latin typeface="微軟正黑體" panose="020B0604030504040204" pitchFamily="34" charset="-120"/>
              <a:ea typeface="微軟正黑體" panose="020B0604030504040204" pitchFamily="34" charset="-120"/>
            </a:endParaRPr>
          </a:p>
          <a:p>
            <a:pPr algn="ctr" defTabSz="914400">
              <a:defRPr/>
            </a:pPr>
            <a:r>
              <a:rPr lang="zh-CN" altLang="en-US" sz="1400" b="1" kern="0" dirty="0">
                <a:solidFill>
                  <a:schemeClr val="tx1">
                    <a:lumMod val="90000"/>
                    <a:lumOff val="10000"/>
                  </a:schemeClr>
                </a:solidFill>
                <a:latin typeface="微軟正黑體" panose="020B0604030504040204" pitchFamily="34" charset="-120"/>
                <a:ea typeface="微軟正黑體" panose="020B0604030504040204" pitchFamily="34" charset="-120"/>
              </a:rPr>
              <a:t>及資料詮釋</a:t>
            </a:r>
            <a:r>
              <a:rPr lang="zh-TW" altLang="en-US" sz="1400" b="1" kern="0" dirty="0">
                <a:solidFill>
                  <a:schemeClr val="tx1">
                    <a:lumMod val="90000"/>
                    <a:lumOff val="10000"/>
                  </a:schemeClr>
                </a:solidFill>
                <a:latin typeface="微軟正黑體" panose="020B0604030504040204" pitchFamily="34" charset="-120"/>
                <a:ea typeface="微軟正黑體" panose="020B0604030504040204" pitchFamily="34" charset="-120"/>
              </a:rPr>
              <a:t>作業</a:t>
            </a:r>
          </a:p>
        </p:txBody>
      </p:sp>
      <p:sp>
        <p:nvSpPr>
          <p:cNvPr id="45" name="矩形: 圓角 59">
            <a:extLst>
              <a:ext uri="{FF2B5EF4-FFF2-40B4-BE49-F238E27FC236}">
                <a16:creationId xmlns:a16="http://schemas.microsoft.com/office/drawing/2014/main" id="{4996805B-4C6F-4B23-9572-5B4C72130EEC}"/>
              </a:ext>
            </a:extLst>
          </p:cNvPr>
          <p:cNvSpPr/>
          <p:nvPr/>
        </p:nvSpPr>
        <p:spPr>
          <a:xfrm>
            <a:off x="3875268" y="3823902"/>
            <a:ext cx="1413239" cy="2100024"/>
          </a:xfrm>
          <a:prstGeom prst="roundRect">
            <a:avLst>
              <a:gd name="adj" fmla="val 4915"/>
            </a:avLst>
          </a:prstGeom>
          <a:solidFill>
            <a:srgbClr val="4472C4"/>
          </a:solidFill>
          <a:ln w="12700" cap="flat" cmpd="sng" algn="ctr">
            <a:noFill/>
            <a:prstDash val="solid"/>
            <a:miter lim="800000"/>
          </a:ln>
          <a:effectLst/>
        </p:spPr>
        <p:txBody>
          <a:bodyPr rtlCol="0" anchor="ctr"/>
          <a:lstStyle/>
          <a:p>
            <a:pPr algn="ctr" defTabSz="914400">
              <a:defRPr/>
            </a:pPr>
            <a:endParaRPr lang="zh-TW" altLang="en-US" sz="1600" kern="0" dirty="0">
              <a:solidFill>
                <a:prstClr val="white"/>
              </a:solidFill>
              <a:latin typeface="微軟正黑體" panose="020B0604030504040204" pitchFamily="34" charset="-120"/>
              <a:ea typeface="微軟正黑體" panose="020B0604030504040204" pitchFamily="34" charset="-120"/>
            </a:endParaRPr>
          </a:p>
        </p:txBody>
      </p:sp>
      <p:sp>
        <p:nvSpPr>
          <p:cNvPr id="49" name="文字方塊 48">
            <a:extLst>
              <a:ext uri="{FF2B5EF4-FFF2-40B4-BE49-F238E27FC236}">
                <a16:creationId xmlns:a16="http://schemas.microsoft.com/office/drawing/2014/main" id="{F49B89D5-4EBB-40EA-80BC-AD18A55A73F3}"/>
              </a:ext>
            </a:extLst>
          </p:cNvPr>
          <p:cNvSpPr txBox="1"/>
          <p:nvPr/>
        </p:nvSpPr>
        <p:spPr>
          <a:xfrm>
            <a:off x="3841790" y="5569522"/>
            <a:ext cx="1480193" cy="276999"/>
          </a:xfrm>
          <a:prstGeom prst="rect">
            <a:avLst/>
          </a:prstGeom>
          <a:noFill/>
        </p:spPr>
        <p:txBody>
          <a:bodyPr wrap="square" rtlCol="0">
            <a:spAutoFit/>
          </a:bodyPr>
          <a:lstStyle/>
          <a:p>
            <a:pPr algn="ctr" defTabSz="914400"/>
            <a:r>
              <a:rPr lang="zh-CN" altLang="en-US" sz="1200" b="1" dirty="0">
                <a:solidFill>
                  <a:prstClr val="white"/>
                </a:solidFill>
                <a:latin typeface="微軟正黑體" panose="020B0604030504040204" pitchFamily="34" charset="-120"/>
                <a:ea typeface="微軟正黑體" panose="020B0604030504040204" pitchFamily="34" charset="-120"/>
              </a:rPr>
              <a:t>貴署</a:t>
            </a:r>
            <a:r>
              <a:rPr lang="zh-TW" altLang="en-US" sz="1200" b="1" dirty="0">
                <a:solidFill>
                  <a:prstClr val="white"/>
                </a:solidFill>
                <a:latin typeface="微軟正黑體" panose="020B0604030504040204" pitchFamily="34" charset="-120"/>
                <a:ea typeface="微軟正黑體" panose="020B0604030504040204" pitchFamily="34" charset="-120"/>
              </a:rPr>
              <a:t>提供儲存空間</a:t>
            </a:r>
          </a:p>
        </p:txBody>
      </p:sp>
      <p:pic>
        <p:nvPicPr>
          <p:cNvPr id="58" name="圖形 57">
            <a:extLst>
              <a:ext uri="{FF2B5EF4-FFF2-40B4-BE49-F238E27FC236}">
                <a16:creationId xmlns:a16="http://schemas.microsoft.com/office/drawing/2014/main" id="{4D252829-F701-4D28-9B52-365CA27D8A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92302" y="4042421"/>
            <a:ext cx="952500" cy="519113"/>
          </a:xfrm>
          <a:prstGeom prst="rect">
            <a:avLst/>
          </a:prstGeom>
        </p:spPr>
      </p:pic>
      <p:sp>
        <p:nvSpPr>
          <p:cNvPr id="59" name="箭號: 向右 23">
            <a:extLst>
              <a:ext uri="{FF2B5EF4-FFF2-40B4-BE49-F238E27FC236}">
                <a16:creationId xmlns:a16="http://schemas.microsoft.com/office/drawing/2014/main" id="{16651F21-1FE7-4D33-AC32-5F7166B06BA7}"/>
              </a:ext>
            </a:extLst>
          </p:cNvPr>
          <p:cNvSpPr/>
          <p:nvPr/>
        </p:nvSpPr>
        <p:spPr>
          <a:xfrm rot="10800000" flipV="1">
            <a:off x="3511504" y="4686142"/>
            <a:ext cx="3128537" cy="421677"/>
          </a:xfrm>
          <a:prstGeom prst="rightArrow">
            <a:avLst/>
          </a:prstGeom>
          <a:solidFill>
            <a:srgbClr val="4472C4"/>
          </a:solidFill>
          <a:ln w="12700" cap="flat" cmpd="sng" algn="ctr">
            <a:noFill/>
            <a:prstDash val="solid"/>
            <a:miter lim="800000"/>
          </a:ln>
          <a:effectLst/>
        </p:spPr>
        <p:txBody>
          <a:bodyPr rtlCol="0" anchor="ctr"/>
          <a:lstStyle/>
          <a:p>
            <a:pPr algn="ctr" defTabSz="914400">
              <a:defRPr/>
            </a:pPr>
            <a:endParaRPr lang="zh-TW" altLang="en-US" sz="1600" kern="0" dirty="0">
              <a:solidFill>
                <a:prstClr val="white"/>
              </a:solidFill>
              <a:latin typeface="微軟正黑體" panose="020B0604030504040204" pitchFamily="34" charset="-120"/>
              <a:ea typeface="微軟正黑體" panose="020B0604030504040204" pitchFamily="34" charset="-120"/>
            </a:endParaRPr>
          </a:p>
        </p:txBody>
      </p:sp>
      <p:sp>
        <p:nvSpPr>
          <p:cNvPr id="56" name="矩形: 圓角 48">
            <a:extLst>
              <a:ext uri="{FF2B5EF4-FFF2-40B4-BE49-F238E27FC236}">
                <a16:creationId xmlns:a16="http://schemas.microsoft.com/office/drawing/2014/main" id="{AE210672-5FDD-4F35-8E5D-865B47A9125B}"/>
              </a:ext>
            </a:extLst>
          </p:cNvPr>
          <p:cNvSpPr/>
          <p:nvPr/>
        </p:nvSpPr>
        <p:spPr>
          <a:xfrm>
            <a:off x="5462319" y="4639643"/>
            <a:ext cx="1012466" cy="514676"/>
          </a:xfrm>
          <a:prstGeom prst="roundRect">
            <a:avLst>
              <a:gd name="adj" fmla="val 13366"/>
            </a:avLst>
          </a:prstGeom>
          <a:solidFill>
            <a:srgbClr val="4472C4"/>
          </a:solidFill>
          <a:ln>
            <a:noFill/>
          </a:ln>
          <a:effectLst/>
        </p:spPr>
        <p:txBody>
          <a:bodyPr rtlCol="0" anchor="ctr"/>
          <a:lstStyle/>
          <a:p>
            <a:pPr algn="ctr" defTabSz="914400">
              <a:defRPr/>
            </a:pPr>
            <a:r>
              <a:rPr lang="zh-TW" altLang="en-US" sz="1200" b="1" kern="0" dirty="0">
                <a:solidFill>
                  <a:prstClr val="white"/>
                </a:solidFill>
                <a:latin typeface="微軟正黑體" panose="020B0604030504040204" pitchFamily="34" charset="-120"/>
                <a:ea typeface="微軟正黑體" panose="020B0604030504040204" pitchFamily="34" charset="-120"/>
              </a:rPr>
              <a:t>數位化資料儲存至硬碟</a:t>
            </a:r>
          </a:p>
        </p:txBody>
      </p:sp>
      <p:cxnSp>
        <p:nvCxnSpPr>
          <p:cNvPr id="63" name="直線單箭頭接點 62">
            <a:extLst>
              <a:ext uri="{FF2B5EF4-FFF2-40B4-BE49-F238E27FC236}">
                <a16:creationId xmlns:a16="http://schemas.microsoft.com/office/drawing/2014/main" id="{BAF8087C-970C-4F80-8EE4-8C229E13D6C4}"/>
              </a:ext>
            </a:extLst>
          </p:cNvPr>
          <p:cNvCxnSpPr>
            <a:cxnSpLocks/>
            <a:stCxn id="61" idx="3"/>
            <a:endCxn id="6" idx="1"/>
          </p:cNvCxnSpPr>
          <p:nvPr/>
        </p:nvCxnSpPr>
        <p:spPr>
          <a:xfrm flipV="1">
            <a:off x="1575045" y="1810678"/>
            <a:ext cx="492100" cy="536839"/>
          </a:xfrm>
          <a:prstGeom prst="straightConnector1">
            <a:avLst/>
          </a:prstGeom>
          <a:ln w="158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64A4D2EA-174D-4CC9-B968-F273058F3AC8}"/>
              </a:ext>
            </a:extLst>
          </p:cNvPr>
          <p:cNvCxnSpPr>
            <a:cxnSpLocks/>
            <a:stCxn id="61" idx="3"/>
            <a:endCxn id="7" idx="1"/>
          </p:cNvCxnSpPr>
          <p:nvPr/>
        </p:nvCxnSpPr>
        <p:spPr>
          <a:xfrm>
            <a:off x="1575045" y="2347517"/>
            <a:ext cx="492100" cy="1"/>
          </a:xfrm>
          <a:prstGeom prst="straightConnector1">
            <a:avLst/>
          </a:prstGeom>
          <a:ln w="158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50AF6561-A2CF-403E-A166-448C24EDD9C1}"/>
              </a:ext>
            </a:extLst>
          </p:cNvPr>
          <p:cNvCxnSpPr>
            <a:cxnSpLocks/>
            <a:stCxn id="61" idx="3"/>
            <a:endCxn id="8" idx="1"/>
          </p:cNvCxnSpPr>
          <p:nvPr/>
        </p:nvCxnSpPr>
        <p:spPr>
          <a:xfrm>
            <a:off x="1575045" y="2347517"/>
            <a:ext cx="481938" cy="542357"/>
          </a:xfrm>
          <a:prstGeom prst="straightConnector1">
            <a:avLst/>
          </a:prstGeom>
          <a:ln w="158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1BB29974-15D3-4C03-8CD0-286E4F5478C8}"/>
              </a:ext>
            </a:extLst>
          </p:cNvPr>
          <p:cNvCxnSpPr>
            <a:cxnSpLocks/>
            <a:stCxn id="6" idx="3"/>
            <a:endCxn id="9" idx="1"/>
          </p:cNvCxnSpPr>
          <p:nvPr/>
        </p:nvCxnSpPr>
        <p:spPr>
          <a:xfrm>
            <a:off x="3469006" y="1810678"/>
            <a:ext cx="345551" cy="0"/>
          </a:xfrm>
          <a:prstGeom prst="straightConnector1">
            <a:avLst/>
          </a:prstGeom>
          <a:ln w="158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FE8680A-A921-4C5C-B4E1-73A41AE685FD}"/>
              </a:ext>
            </a:extLst>
          </p:cNvPr>
          <p:cNvCxnSpPr>
            <a:cxnSpLocks/>
            <a:stCxn id="7" idx="3"/>
            <a:endCxn id="10" idx="1"/>
          </p:cNvCxnSpPr>
          <p:nvPr/>
        </p:nvCxnSpPr>
        <p:spPr>
          <a:xfrm>
            <a:off x="3469006" y="2347518"/>
            <a:ext cx="345551" cy="0"/>
          </a:xfrm>
          <a:prstGeom prst="straightConnector1">
            <a:avLst/>
          </a:prstGeom>
          <a:ln w="158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C2DF0332-1DD8-49AC-B9C6-E185F6387D24}"/>
              </a:ext>
            </a:extLst>
          </p:cNvPr>
          <p:cNvCxnSpPr>
            <a:cxnSpLocks/>
            <a:stCxn id="8" idx="3"/>
            <a:endCxn id="11" idx="1"/>
          </p:cNvCxnSpPr>
          <p:nvPr/>
        </p:nvCxnSpPr>
        <p:spPr>
          <a:xfrm>
            <a:off x="3458844" y="2889874"/>
            <a:ext cx="345551" cy="0"/>
          </a:xfrm>
          <a:prstGeom prst="straightConnector1">
            <a:avLst/>
          </a:prstGeom>
          <a:ln w="158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3" name="直線接點 122">
            <a:extLst>
              <a:ext uri="{FF2B5EF4-FFF2-40B4-BE49-F238E27FC236}">
                <a16:creationId xmlns:a16="http://schemas.microsoft.com/office/drawing/2014/main" id="{0AC10BD9-CCFE-4EA1-ACDD-D1957214F703}"/>
              </a:ext>
            </a:extLst>
          </p:cNvPr>
          <p:cNvCxnSpPr>
            <a:cxnSpLocks/>
            <a:stCxn id="9" idx="3"/>
            <a:endCxn id="12" idx="1"/>
          </p:cNvCxnSpPr>
          <p:nvPr/>
        </p:nvCxnSpPr>
        <p:spPr>
          <a:xfrm>
            <a:off x="5254719" y="1810678"/>
            <a:ext cx="335390" cy="539431"/>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直線接點 124">
            <a:extLst>
              <a:ext uri="{FF2B5EF4-FFF2-40B4-BE49-F238E27FC236}">
                <a16:creationId xmlns:a16="http://schemas.microsoft.com/office/drawing/2014/main" id="{32310D70-73B2-4C3B-87FE-DB8BF977D0BD}"/>
              </a:ext>
            </a:extLst>
          </p:cNvPr>
          <p:cNvCxnSpPr>
            <a:cxnSpLocks/>
            <a:stCxn id="10" idx="3"/>
            <a:endCxn id="12" idx="1"/>
          </p:cNvCxnSpPr>
          <p:nvPr/>
        </p:nvCxnSpPr>
        <p:spPr>
          <a:xfrm>
            <a:off x="5254719" y="2347518"/>
            <a:ext cx="335390" cy="2591"/>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直線接點 126">
            <a:extLst>
              <a:ext uri="{FF2B5EF4-FFF2-40B4-BE49-F238E27FC236}">
                <a16:creationId xmlns:a16="http://schemas.microsoft.com/office/drawing/2014/main" id="{F715B613-BA43-41A9-A390-79777CF80400}"/>
              </a:ext>
            </a:extLst>
          </p:cNvPr>
          <p:cNvCxnSpPr>
            <a:cxnSpLocks/>
            <a:stCxn id="11" idx="3"/>
            <a:endCxn id="12" idx="1"/>
          </p:cNvCxnSpPr>
          <p:nvPr/>
        </p:nvCxnSpPr>
        <p:spPr>
          <a:xfrm flipV="1">
            <a:off x="5244557" y="2350109"/>
            <a:ext cx="345552" cy="53976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8" name="矩形: 圓角 34">
            <a:extLst>
              <a:ext uri="{FF2B5EF4-FFF2-40B4-BE49-F238E27FC236}">
                <a16:creationId xmlns:a16="http://schemas.microsoft.com/office/drawing/2014/main" id="{F76C0658-617E-4470-B42E-D7C4C9ED53CF}"/>
              </a:ext>
            </a:extLst>
          </p:cNvPr>
          <p:cNvSpPr/>
          <p:nvPr/>
        </p:nvSpPr>
        <p:spPr>
          <a:xfrm>
            <a:off x="5926865" y="1052736"/>
            <a:ext cx="2500447" cy="309406"/>
          </a:xfrm>
          <a:prstGeom prst="roundRect">
            <a:avLst>
              <a:gd name="adj" fmla="val 13853"/>
            </a:avLst>
          </a:prstGeom>
          <a:solidFill>
            <a:srgbClr val="4472C4"/>
          </a:solidFill>
          <a:ln w="12700" cap="flat" cmpd="sng" algn="ctr">
            <a:noFill/>
            <a:prstDash val="solid"/>
            <a:miter lim="800000"/>
          </a:ln>
          <a:effectLst/>
        </p:spPr>
        <p:txBody>
          <a:bodyPr rtlCol="0" anchor="ctr"/>
          <a:lstStyle/>
          <a:p>
            <a:pPr algn="ctr" defTabSz="914400">
              <a:defRPr/>
            </a:pPr>
            <a:r>
              <a:rPr lang="zh-TW" altLang="en-US" sz="1100" b="1" kern="0" dirty="0">
                <a:solidFill>
                  <a:prstClr val="white"/>
                </a:solidFill>
                <a:latin typeface="微軟正黑體" panose="020B0604030504040204" pitchFamily="34" charset="-120"/>
                <a:ea typeface="微軟正黑體" panose="020B0604030504040204" pitchFamily="34" charset="-120"/>
              </a:rPr>
              <a:t>依照</a:t>
            </a:r>
            <a:r>
              <a:rPr lang="en-US" altLang="zh-TW" sz="1100" b="1" kern="0" dirty="0">
                <a:solidFill>
                  <a:prstClr val="white"/>
                </a:solidFill>
                <a:latin typeface="微軟正黑體" panose="020B0604030504040204" pitchFamily="34" charset="-120"/>
                <a:ea typeface="微軟正黑體" panose="020B0604030504040204" pitchFamily="34" charset="-120"/>
              </a:rPr>
              <a:t>TELDAP </a:t>
            </a:r>
            <a:r>
              <a:rPr lang="zh-TW" altLang="en-US" sz="1100" b="1" kern="0" dirty="0">
                <a:solidFill>
                  <a:prstClr val="white"/>
                </a:solidFill>
                <a:latin typeface="微軟正黑體" panose="020B0604030504040204" pitchFamily="34" charset="-120"/>
                <a:ea typeface="微軟正黑體" panose="020B0604030504040204" pitchFamily="34" charset="-120"/>
              </a:rPr>
              <a:t>數位典藏數位化規格</a:t>
            </a:r>
          </a:p>
        </p:txBody>
      </p:sp>
      <p:sp>
        <p:nvSpPr>
          <p:cNvPr id="129" name="矩形: 圓角 34">
            <a:extLst>
              <a:ext uri="{FF2B5EF4-FFF2-40B4-BE49-F238E27FC236}">
                <a16:creationId xmlns:a16="http://schemas.microsoft.com/office/drawing/2014/main" id="{FE63DB00-57E4-40CB-A3E5-34208D8840D8}"/>
              </a:ext>
            </a:extLst>
          </p:cNvPr>
          <p:cNvSpPr/>
          <p:nvPr/>
        </p:nvSpPr>
        <p:spPr>
          <a:xfrm>
            <a:off x="5724128" y="1425493"/>
            <a:ext cx="2914359" cy="591868"/>
          </a:xfrm>
          <a:prstGeom prst="roundRect">
            <a:avLst>
              <a:gd name="adj" fmla="val 4789"/>
            </a:avLst>
          </a:prstGeom>
          <a:solidFill>
            <a:schemeClr val="bg1">
              <a:lumMod val="50000"/>
            </a:schemeClr>
          </a:solidFill>
          <a:ln w="12700" cap="flat" cmpd="sng" algn="ctr">
            <a:noFill/>
            <a:prstDash val="solid"/>
            <a:miter lim="800000"/>
          </a:ln>
          <a:effectLst/>
        </p:spPr>
        <p:txBody>
          <a:bodyPr rtlCol="0" anchor="ctr"/>
          <a:lstStyle/>
          <a:p>
            <a:pPr algn="ctr" defTabSz="914400">
              <a:defRPr/>
            </a:pPr>
            <a:r>
              <a:rPr lang="zh-TW" altLang="en-US" sz="1000" b="1" kern="0" dirty="0">
                <a:solidFill>
                  <a:prstClr val="white"/>
                </a:solidFill>
                <a:latin typeface="微軟正黑體" panose="020B0604030504040204" pitchFamily="34" charset="-120"/>
                <a:ea typeface="微軟正黑體" panose="020B0604030504040204" pitchFamily="34" charset="-120"/>
              </a:rPr>
              <a:t>文件及影像資料</a:t>
            </a:r>
            <a:endParaRPr lang="en-US" altLang="zh-TW" sz="1000" b="1" kern="0" dirty="0">
              <a:solidFill>
                <a:prstClr val="white"/>
              </a:solidFill>
              <a:latin typeface="微軟正黑體" panose="020B0604030504040204" pitchFamily="34" charset="-120"/>
              <a:ea typeface="微軟正黑體" panose="020B0604030504040204" pitchFamily="34" charset="-120"/>
            </a:endParaRPr>
          </a:p>
          <a:p>
            <a:pPr algn="ctr" defTabSz="914400">
              <a:defRPr/>
            </a:pPr>
            <a:r>
              <a:rPr lang="zh-TW" altLang="en-US" sz="1000" b="1" kern="0" dirty="0">
                <a:solidFill>
                  <a:prstClr val="white"/>
                </a:solidFill>
                <a:latin typeface="微軟正黑體" panose="020B0604030504040204" pitchFamily="34" charset="-120"/>
                <a:ea typeface="微軟正黑體" panose="020B0604030504040204" pitchFamily="34" charset="-120"/>
              </a:rPr>
              <a:t>典藏保存：</a:t>
            </a:r>
            <a:r>
              <a:rPr lang="en-US" altLang="zh-TW" sz="1000" b="1" kern="0" dirty="0">
                <a:solidFill>
                  <a:prstClr val="white"/>
                </a:solidFill>
                <a:latin typeface="微軟正黑體" panose="020B0604030504040204" pitchFamily="34" charset="-120"/>
                <a:ea typeface="微軟正黑體" panose="020B0604030504040204" pitchFamily="34" charset="-120"/>
              </a:rPr>
              <a:t>TIFF</a:t>
            </a:r>
            <a:r>
              <a:rPr lang="zh-TW" altLang="en-US" sz="1000" b="1" kern="0" dirty="0">
                <a:solidFill>
                  <a:prstClr val="white"/>
                </a:solidFill>
                <a:latin typeface="微軟正黑體" panose="020B0604030504040204" pitchFamily="34" charset="-120"/>
                <a:ea typeface="微軟正黑體" panose="020B0604030504040204" pitchFamily="34" charset="-120"/>
              </a:rPr>
              <a:t>、</a:t>
            </a:r>
            <a:r>
              <a:rPr lang="en-US" altLang="zh-TW" sz="1000" b="1" kern="0" dirty="0">
                <a:solidFill>
                  <a:prstClr val="white"/>
                </a:solidFill>
                <a:latin typeface="微軟正黑體" panose="020B0604030504040204" pitchFamily="34" charset="-120"/>
                <a:ea typeface="微軟正黑體" panose="020B0604030504040204" pitchFamily="34" charset="-120"/>
              </a:rPr>
              <a:t>300dpi</a:t>
            </a:r>
            <a:r>
              <a:rPr lang="zh-TW" altLang="en-US" sz="1000" b="1" kern="0" dirty="0">
                <a:solidFill>
                  <a:prstClr val="white"/>
                </a:solidFill>
                <a:latin typeface="微軟正黑體" panose="020B0604030504040204" pitchFamily="34" charset="-120"/>
                <a:ea typeface="微軟正黑體" panose="020B0604030504040204" pitchFamily="34" charset="-120"/>
              </a:rPr>
              <a:t>以上</a:t>
            </a:r>
            <a:endParaRPr lang="en-US" altLang="zh-TW" sz="1000" b="1" kern="0" dirty="0">
              <a:solidFill>
                <a:prstClr val="white"/>
              </a:solidFill>
              <a:latin typeface="微軟正黑體" panose="020B0604030504040204" pitchFamily="34" charset="-120"/>
              <a:ea typeface="微軟正黑體" panose="020B0604030504040204" pitchFamily="34" charset="-120"/>
            </a:endParaRPr>
          </a:p>
          <a:p>
            <a:pPr algn="ctr" defTabSz="914400">
              <a:defRPr/>
            </a:pPr>
            <a:r>
              <a:rPr lang="zh-TW" altLang="en-US" sz="1000" b="1" kern="0" dirty="0">
                <a:solidFill>
                  <a:prstClr val="white"/>
                </a:solidFill>
                <a:latin typeface="微軟正黑體" panose="020B0604030504040204" pitchFamily="34" charset="-120"/>
                <a:ea typeface="微軟正黑體" panose="020B0604030504040204" pitchFamily="34" charset="-120"/>
              </a:rPr>
              <a:t>網路瀏覽：</a:t>
            </a:r>
            <a:r>
              <a:rPr lang="en-US" altLang="zh-TW" sz="1000" b="1" kern="0" dirty="0">
                <a:solidFill>
                  <a:prstClr val="white"/>
                </a:solidFill>
                <a:latin typeface="微軟正黑體" panose="020B0604030504040204" pitchFamily="34" charset="-120"/>
                <a:ea typeface="微軟正黑體" panose="020B0604030504040204" pitchFamily="34" charset="-120"/>
              </a:rPr>
              <a:t>JPEG</a:t>
            </a:r>
            <a:r>
              <a:rPr lang="zh-TW" altLang="en-US" sz="1000" b="1" kern="0" dirty="0">
                <a:solidFill>
                  <a:prstClr val="white"/>
                </a:solidFill>
                <a:latin typeface="微軟正黑體" panose="020B0604030504040204" pitchFamily="34" charset="-120"/>
                <a:ea typeface="微軟正黑體" panose="020B0604030504040204" pitchFamily="34" charset="-120"/>
              </a:rPr>
              <a:t>、</a:t>
            </a:r>
            <a:r>
              <a:rPr lang="en-US" altLang="zh-TW" sz="1000" b="1" kern="0" dirty="0">
                <a:solidFill>
                  <a:prstClr val="white"/>
                </a:solidFill>
                <a:latin typeface="微軟正黑體" panose="020B0604030504040204" pitchFamily="34" charset="-120"/>
                <a:ea typeface="微軟正黑體" panose="020B0604030504040204" pitchFamily="34" charset="-120"/>
              </a:rPr>
              <a:t>PNG</a:t>
            </a:r>
            <a:endParaRPr lang="zh-TW" altLang="en-US" sz="1000" b="1" kern="0" dirty="0">
              <a:solidFill>
                <a:prstClr val="white"/>
              </a:solidFill>
              <a:latin typeface="微軟正黑體" panose="020B0604030504040204" pitchFamily="34" charset="-120"/>
              <a:ea typeface="微軟正黑體" panose="020B0604030504040204" pitchFamily="34" charset="-120"/>
            </a:endParaRPr>
          </a:p>
        </p:txBody>
      </p:sp>
      <p:sp>
        <p:nvSpPr>
          <p:cNvPr id="130" name="矩形: 圓角 34">
            <a:extLst>
              <a:ext uri="{FF2B5EF4-FFF2-40B4-BE49-F238E27FC236}">
                <a16:creationId xmlns:a16="http://schemas.microsoft.com/office/drawing/2014/main" id="{D97EA373-2336-4ABA-91FC-52E8CE1CB840}"/>
              </a:ext>
            </a:extLst>
          </p:cNvPr>
          <p:cNvSpPr/>
          <p:nvPr/>
        </p:nvSpPr>
        <p:spPr>
          <a:xfrm>
            <a:off x="5724128" y="2097576"/>
            <a:ext cx="2914359" cy="623013"/>
          </a:xfrm>
          <a:prstGeom prst="roundRect">
            <a:avLst>
              <a:gd name="adj" fmla="val 7187"/>
            </a:avLst>
          </a:prstGeom>
          <a:solidFill>
            <a:schemeClr val="bg1">
              <a:lumMod val="50000"/>
            </a:schemeClr>
          </a:solidFill>
          <a:ln w="12700" cap="flat" cmpd="sng" algn="ctr">
            <a:noFill/>
            <a:prstDash val="solid"/>
            <a:miter lim="800000"/>
          </a:ln>
          <a:effectLst/>
        </p:spPr>
        <p:txBody>
          <a:bodyPr rtlCol="0" anchor="ctr"/>
          <a:lstStyle/>
          <a:p>
            <a:pPr algn="ctr" defTabSz="914400">
              <a:defRPr/>
            </a:pPr>
            <a:r>
              <a:rPr lang="zh-TW" altLang="en-US" sz="1000" b="1" kern="0" dirty="0">
                <a:solidFill>
                  <a:prstClr val="white"/>
                </a:solidFill>
                <a:latin typeface="微軟正黑體" panose="020B0604030504040204" pitchFamily="34" charset="-120"/>
                <a:ea typeface="微軟正黑體" panose="020B0604030504040204" pitchFamily="34" charset="-120"/>
              </a:rPr>
              <a:t>聲音資料</a:t>
            </a:r>
            <a:endParaRPr lang="en-US" altLang="zh-TW" sz="1000" b="1" kern="0" dirty="0">
              <a:solidFill>
                <a:prstClr val="white"/>
              </a:solidFill>
              <a:latin typeface="微軟正黑體" panose="020B0604030504040204" pitchFamily="34" charset="-120"/>
              <a:ea typeface="微軟正黑體" panose="020B0604030504040204" pitchFamily="34" charset="-120"/>
            </a:endParaRPr>
          </a:p>
          <a:p>
            <a:pPr algn="ctr" defTabSz="914400">
              <a:defRPr/>
            </a:pPr>
            <a:r>
              <a:rPr lang="zh-TW" altLang="en-US" sz="1000" b="1" kern="0" dirty="0">
                <a:solidFill>
                  <a:prstClr val="white"/>
                </a:solidFill>
                <a:latin typeface="微軟正黑體" panose="020B0604030504040204" pitchFamily="34" charset="-120"/>
                <a:ea typeface="微軟正黑體" panose="020B0604030504040204" pitchFamily="34" charset="-120"/>
              </a:rPr>
              <a:t>典藏保存：</a:t>
            </a:r>
            <a:r>
              <a:rPr lang="en-US" altLang="zh-TW" sz="1000" b="1" kern="0" dirty="0">
                <a:solidFill>
                  <a:prstClr val="white"/>
                </a:solidFill>
                <a:latin typeface="微軟正黑體" panose="020B0604030504040204" pitchFamily="34" charset="-120"/>
                <a:ea typeface="微軟正黑體" panose="020B0604030504040204" pitchFamily="34" charset="-120"/>
              </a:rPr>
              <a:t>AAC</a:t>
            </a:r>
          </a:p>
          <a:p>
            <a:pPr algn="ctr" defTabSz="914400">
              <a:defRPr/>
            </a:pPr>
            <a:r>
              <a:rPr lang="zh-TW" altLang="en-US" sz="1000" b="1" kern="0" dirty="0">
                <a:solidFill>
                  <a:prstClr val="white"/>
                </a:solidFill>
                <a:latin typeface="微軟正黑體" panose="020B0604030504040204" pitchFamily="34" charset="-120"/>
                <a:ea typeface="微軟正黑體" panose="020B0604030504040204" pitchFamily="34" charset="-120"/>
              </a:rPr>
              <a:t>網路瀏覽：</a:t>
            </a:r>
            <a:r>
              <a:rPr lang="en-US" altLang="zh-TW" sz="1000" b="1" kern="0" dirty="0">
                <a:solidFill>
                  <a:prstClr val="white"/>
                </a:solidFill>
                <a:latin typeface="微軟正黑體" panose="020B0604030504040204" pitchFamily="34" charset="-120"/>
                <a:ea typeface="微軟正黑體" panose="020B0604030504040204" pitchFamily="34" charset="-120"/>
              </a:rPr>
              <a:t>44.1KHz~96KHz</a:t>
            </a:r>
            <a:endParaRPr lang="zh-TW" altLang="en-US" sz="1000" b="1" kern="0" dirty="0">
              <a:solidFill>
                <a:prstClr val="white"/>
              </a:solidFill>
              <a:latin typeface="微軟正黑體" panose="020B0604030504040204" pitchFamily="34" charset="-120"/>
              <a:ea typeface="微軟正黑體" panose="020B0604030504040204" pitchFamily="34" charset="-120"/>
            </a:endParaRPr>
          </a:p>
        </p:txBody>
      </p:sp>
      <p:sp>
        <p:nvSpPr>
          <p:cNvPr id="131" name="矩形: 圓角 34">
            <a:extLst>
              <a:ext uri="{FF2B5EF4-FFF2-40B4-BE49-F238E27FC236}">
                <a16:creationId xmlns:a16="http://schemas.microsoft.com/office/drawing/2014/main" id="{6885A08D-2864-4ACE-9162-5F27E29E805B}"/>
              </a:ext>
            </a:extLst>
          </p:cNvPr>
          <p:cNvSpPr/>
          <p:nvPr/>
        </p:nvSpPr>
        <p:spPr>
          <a:xfrm>
            <a:off x="5724128" y="2803803"/>
            <a:ext cx="2914359" cy="623013"/>
          </a:xfrm>
          <a:prstGeom prst="roundRect">
            <a:avLst>
              <a:gd name="adj" fmla="val 7187"/>
            </a:avLst>
          </a:prstGeom>
          <a:solidFill>
            <a:schemeClr val="bg1">
              <a:lumMod val="50000"/>
            </a:schemeClr>
          </a:solidFill>
          <a:ln w="12700" cap="flat" cmpd="sng" algn="ctr">
            <a:noFill/>
            <a:prstDash val="solid"/>
            <a:miter lim="800000"/>
          </a:ln>
          <a:effectLst/>
        </p:spPr>
        <p:txBody>
          <a:bodyPr rtlCol="0" anchor="ctr"/>
          <a:lstStyle/>
          <a:p>
            <a:pPr algn="ctr" defTabSz="914400">
              <a:defRPr/>
            </a:pPr>
            <a:r>
              <a:rPr lang="zh-TW" altLang="en-US" sz="1000" b="1" kern="0" dirty="0">
                <a:solidFill>
                  <a:prstClr val="white"/>
                </a:solidFill>
                <a:latin typeface="微軟正黑體" panose="020B0604030504040204" pitchFamily="34" charset="-120"/>
                <a:ea typeface="微軟正黑體" panose="020B0604030504040204" pitchFamily="34" charset="-120"/>
              </a:rPr>
              <a:t>視訊資料</a:t>
            </a:r>
            <a:endParaRPr lang="en-US" altLang="zh-TW" sz="1000" b="1" kern="0" dirty="0">
              <a:solidFill>
                <a:prstClr val="white"/>
              </a:solidFill>
              <a:latin typeface="微軟正黑體" panose="020B0604030504040204" pitchFamily="34" charset="-120"/>
              <a:ea typeface="微軟正黑體" panose="020B0604030504040204" pitchFamily="34" charset="-120"/>
            </a:endParaRPr>
          </a:p>
          <a:p>
            <a:pPr algn="ctr" defTabSz="914400">
              <a:defRPr/>
            </a:pPr>
            <a:r>
              <a:rPr lang="zh-TW" altLang="en-US" sz="1000" b="1" kern="0" dirty="0">
                <a:solidFill>
                  <a:prstClr val="white"/>
                </a:solidFill>
                <a:latin typeface="微軟正黑體" panose="020B0604030504040204" pitchFamily="34" charset="-120"/>
                <a:ea typeface="微軟正黑體" panose="020B0604030504040204" pitchFamily="34" charset="-120"/>
              </a:rPr>
              <a:t>典藏保存：</a:t>
            </a:r>
            <a:r>
              <a:rPr lang="en-US" altLang="zh-TW" sz="1000" b="1" kern="0" dirty="0">
                <a:solidFill>
                  <a:prstClr val="white"/>
                </a:solidFill>
                <a:latin typeface="微軟正黑體" panose="020B0604030504040204" pitchFamily="34" charset="-120"/>
                <a:ea typeface="微軟正黑體" panose="020B0604030504040204" pitchFamily="34" charset="-120"/>
              </a:rPr>
              <a:t>MP4</a:t>
            </a:r>
            <a:r>
              <a:rPr lang="zh-TW" altLang="en-US" sz="1000" b="1" kern="0" dirty="0">
                <a:solidFill>
                  <a:prstClr val="white"/>
                </a:solidFill>
                <a:latin typeface="微軟正黑體" panose="020B0604030504040204" pitchFamily="34" charset="-120"/>
                <a:ea typeface="微軟正黑體" panose="020B0604030504040204" pitchFamily="34" charset="-120"/>
              </a:rPr>
              <a:t>、</a:t>
            </a:r>
            <a:r>
              <a:rPr lang="en-US" altLang="zh-TW" sz="1000" b="1" kern="0" dirty="0">
                <a:solidFill>
                  <a:prstClr val="white"/>
                </a:solidFill>
                <a:latin typeface="微軟正黑體" panose="020B0604030504040204" pitchFamily="34" charset="-120"/>
                <a:ea typeface="微軟正黑體" panose="020B0604030504040204" pitchFamily="34" charset="-120"/>
              </a:rPr>
              <a:t>AAC</a:t>
            </a:r>
            <a:r>
              <a:rPr lang="zh-TW" altLang="en-US" sz="1000" b="1" kern="0" dirty="0">
                <a:solidFill>
                  <a:prstClr val="white"/>
                </a:solidFill>
                <a:latin typeface="微軟正黑體" panose="020B0604030504040204" pitchFamily="34" charset="-120"/>
                <a:ea typeface="微軟正黑體" panose="020B0604030504040204" pitchFamily="34" charset="-120"/>
              </a:rPr>
              <a:t>、</a:t>
            </a:r>
            <a:r>
              <a:rPr lang="en-US" altLang="zh-TW" sz="1000" b="1" kern="0" dirty="0">
                <a:solidFill>
                  <a:prstClr val="white"/>
                </a:solidFill>
                <a:latin typeface="微軟正黑體" panose="020B0604030504040204" pitchFamily="34" charset="-120"/>
                <a:ea typeface="微軟正黑體" panose="020B0604030504040204" pitchFamily="34" charset="-120"/>
              </a:rPr>
              <a:t>1920×1080</a:t>
            </a:r>
            <a:r>
              <a:rPr lang="zh-TW" altLang="en-US" sz="1000" b="1" kern="0" dirty="0">
                <a:solidFill>
                  <a:prstClr val="white"/>
                </a:solidFill>
                <a:latin typeface="微軟正黑體" panose="020B0604030504040204" pitchFamily="34" charset="-120"/>
                <a:ea typeface="微軟正黑體" panose="020B0604030504040204" pitchFamily="34" charset="-120"/>
              </a:rPr>
              <a:t>像素以上</a:t>
            </a:r>
            <a:endParaRPr lang="en-US" altLang="zh-TW" sz="1000" b="1" kern="0" dirty="0">
              <a:solidFill>
                <a:prstClr val="white"/>
              </a:solidFill>
              <a:latin typeface="微軟正黑體" panose="020B0604030504040204" pitchFamily="34" charset="-120"/>
              <a:ea typeface="微軟正黑體" panose="020B0604030504040204" pitchFamily="34" charset="-120"/>
            </a:endParaRPr>
          </a:p>
          <a:p>
            <a:pPr algn="ctr" defTabSz="914400">
              <a:defRPr/>
            </a:pPr>
            <a:r>
              <a:rPr lang="zh-TW" altLang="en-US" sz="1000" b="1" kern="0" dirty="0">
                <a:solidFill>
                  <a:prstClr val="white"/>
                </a:solidFill>
                <a:latin typeface="微軟正黑體" panose="020B0604030504040204" pitchFamily="34" charset="-120"/>
                <a:ea typeface="微軟正黑體" panose="020B0604030504040204" pitchFamily="34" charset="-120"/>
              </a:rPr>
              <a:t>網路瀏覽：</a:t>
            </a:r>
            <a:r>
              <a:rPr lang="en-US" altLang="zh-TW" sz="1000" b="1" kern="0" dirty="0">
                <a:solidFill>
                  <a:prstClr val="white"/>
                </a:solidFill>
                <a:latin typeface="微軟正黑體" panose="020B0604030504040204" pitchFamily="34" charset="-120"/>
                <a:ea typeface="微軟正黑體" panose="020B0604030504040204" pitchFamily="34" charset="-120"/>
              </a:rPr>
              <a:t>MP4</a:t>
            </a:r>
            <a:r>
              <a:rPr lang="zh-TW" altLang="en-US" sz="1000" b="1" kern="0" dirty="0">
                <a:solidFill>
                  <a:prstClr val="white"/>
                </a:solidFill>
                <a:latin typeface="微軟正黑體" panose="020B0604030504040204" pitchFamily="34" charset="-120"/>
                <a:ea typeface="微軟正黑體" panose="020B0604030504040204" pitchFamily="34" charset="-120"/>
              </a:rPr>
              <a:t>、</a:t>
            </a:r>
            <a:r>
              <a:rPr lang="en-US" altLang="zh-TW" sz="1000" b="1" kern="0" dirty="0">
                <a:solidFill>
                  <a:prstClr val="white"/>
                </a:solidFill>
                <a:latin typeface="微軟正黑體" panose="020B0604030504040204" pitchFamily="34" charset="-120"/>
                <a:ea typeface="微軟正黑體" panose="020B0604030504040204" pitchFamily="34" charset="-120"/>
              </a:rPr>
              <a:t>1080p</a:t>
            </a:r>
            <a:r>
              <a:rPr lang="zh-TW" altLang="en-US" sz="1000" b="1" kern="0" dirty="0">
                <a:solidFill>
                  <a:prstClr val="white"/>
                </a:solidFill>
                <a:latin typeface="微軟正黑體" panose="020B0604030504040204" pitchFamily="34" charset="-120"/>
                <a:ea typeface="微軟正黑體" panose="020B0604030504040204" pitchFamily="34" charset="-120"/>
              </a:rPr>
              <a:t>以上、</a:t>
            </a:r>
            <a:r>
              <a:rPr lang="en-US" altLang="zh-TW" sz="1000" b="1" kern="0" dirty="0">
                <a:solidFill>
                  <a:prstClr val="white"/>
                </a:solidFill>
                <a:latin typeface="微軟正黑體" panose="020B0604030504040204" pitchFamily="34" charset="-120"/>
                <a:ea typeface="微軟正黑體" panose="020B0604030504040204" pitchFamily="34" charset="-120"/>
              </a:rPr>
              <a:t>AAC</a:t>
            </a:r>
            <a:endParaRPr lang="zh-TW" altLang="en-US" sz="1000" b="1" kern="0" dirty="0">
              <a:solidFill>
                <a:prstClr val="white"/>
              </a:solidFill>
              <a:latin typeface="微軟正黑體" panose="020B0604030504040204" pitchFamily="34" charset="-120"/>
              <a:ea typeface="微軟正黑體" panose="020B0604030504040204" pitchFamily="34" charset="-120"/>
            </a:endParaRPr>
          </a:p>
        </p:txBody>
      </p:sp>
      <p:cxnSp>
        <p:nvCxnSpPr>
          <p:cNvPr id="167" name="接點: 肘形 166">
            <a:extLst>
              <a:ext uri="{FF2B5EF4-FFF2-40B4-BE49-F238E27FC236}">
                <a16:creationId xmlns:a16="http://schemas.microsoft.com/office/drawing/2014/main" id="{C5E70E4E-75F0-4EFD-8E9A-179FABEDCBB4}"/>
              </a:ext>
            </a:extLst>
          </p:cNvPr>
          <p:cNvCxnSpPr>
            <a:stCxn id="12" idx="3"/>
            <a:endCxn id="36" idx="3"/>
          </p:cNvCxnSpPr>
          <p:nvPr/>
        </p:nvCxnSpPr>
        <p:spPr>
          <a:xfrm flipH="1">
            <a:off x="8760484" y="2350109"/>
            <a:ext cx="3585" cy="2650016"/>
          </a:xfrm>
          <a:prstGeom prst="bentConnector3">
            <a:avLst>
              <a:gd name="adj1" fmla="val -6376569"/>
            </a:avLst>
          </a:prstGeom>
          <a:ln w="15875">
            <a:solidFill>
              <a:schemeClr val="bg1">
                <a:lumMod val="5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pic>
        <p:nvPicPr>
          <p:cNvPr id="173" name="圖形 172">
            <a:extLst>
              <a:ext uri="{FF2B5EF4-FFF2-40B4-BE49-F238E27FC236}">
                <a16:creationId xmlns:a16="http://schemas.microsoft.com/office/drawing/2014/main" id="{8998E4A9-7F8C-4730-91F8-55E40FD157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61159" y="4232311"/>
            <a:ext cx="1440162" cy="1096766"/>
          </a:xfrm>
          <a:prstGeom prst="rect">
            <a:avLst/>
          </a:prstGeom>
        </p:spPr>
      </p:pic>
      <p:pic>
        <p:nvPicPr>
          <p:cNvPr id="175" name="圖片 174">
            <a:extLst>
              <a:ext uri="{FF2B5EF4-FFF2-40B4-BE49-F238E27FC236}">
                <a16:creationId xmlns:a16="http://schemas.microsoft.com/office/drawing/2014/main" id="{5C8D8A6C-6E60-4858-8BB0-CC732B1938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99191" y="3784808"/>
            <a:ext cx="1312311" cy="1736387"/>
          </a:xfrm>
          <a:prstGeom prst="rect">
            <a:avLst/>
          </a:prstGeom>
        </p:spPr>
      </p:pic>
      <p:pic>
        <p:nvPicPr>
          <p:cNvPr id="177" name="圖形 176">
            <a:extLst>
              <a:ext uri="{FF2B5EF4-FFF2-40B4-BE49-F238E27FC236}">
                <a16:creationId xmlns:a16="http://schemas.microsoft.com/office/drawing/2014/main" id="{ADA49009-7DA9-4788-A323-5B08341A988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9971" y="3716375"/>
            <a:ext cx="1532863" cy="1061212"/>
          </a:xfrm>
          <a:prstGeom prst="rect">
            <a:avLst/>
          </a:prstGeom>
        </p:spPr>
      </p:pic>
      <p:pic>
        <p:nvPicPr>
          <p:cNvPr id="179" name="圖形 178">
            <a:extLst>
              <a:ext uri="{FF2B5EF4-FFF2-40B4-BE49-F238E27FC236}">
                <a16:creationId xmlns:a16="http://schemas.microsoft.com/office/drawing/2014/main" id="{D4E27A9E-65A0-46BC-BBF3-56C17E94BF6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6828" y="4759937"/>
            <a:ext cx="1451608" cy="1258589"/>
          </a:xfrm>
          <a:prstGeom prst="rect">
            <a:avLst/>
          </a:prstGeom>
        </p:spPr>
      </p:pic>
    </p:spTree>
    <p:extLst>
      <p:ext uri="{BB962C8B-B14F-4D97-AF65-F5344CB8AC3E}">
        <p14:creationId xmlns:p14="http://schemas.microsoft.com/office/powerpoint/2010/main" val="379546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47707-5430-4D82-8683-1255F088C13F}"/>
              </a:ext>
            </a:extLst>
          </p:cNvPr>
          <p:cNvSpPr>
            <a:spLocks noGrp="1"/>
          </p:cNvSpPr>
          <p:nvPr>
            <p:ph type="title"/>
          </p:nvPr>
        </p:nvSpPr>
        <p:spPr/>
        <p:txBody>
          <a:bodyPr/>
          <a:lstStyle/>
          <a:p>
            <a:r>
              <a:rPr lang="zh-TW" altLang="en-US" dirty="0"/>
              <a:t>詮釋資料</a:t>
            </a:r>
          </a:p>
        </p:txBody>
      </p:sp>
      <p:sp>
        <p:nvSpPr>
          <p:cNvPr id="3" name="投影片編號版面配置區 2">
            <a:extLst>
              <a:ext uri="{FF2B5EF4-FFF2-40B4-BE49-F238E27FC236}">
                <a16:creationId xmlns:a16="http://schemas.microsoft.com/office/drawing/2014/main" id="{B81F573E-EAE5-4E37-B911-FDF1A90769A9}"/>
              </a:ext>
            </a:extLst>
          </p:cNvPr>
          <p:cNvSpPr>
            <a:spLocks noGrp="1"/>
          </p:cNvSpPr>
          <p:nvPr>
            <p:ph type="sldNum" sz="quarter" idx="12"/>
          </p:nvPr>
        </p:nvSpPr>
        <p:spPr/>
        <p:txBody>
          <a:bodyPr/>
          <a:lstStyle/>
          <a:p>
            <a:fld id="{96C8E079-5BCD-45FC-B17B-75EB5E2E116B}" type="slidenum">
              <a:rPr lang="zh-TW" altLang="en-US" smtClean="0"/>
              <a:pPr/>
              <a:t>3</a:t>
            </a:fld>
            <a:endParaRPr lang="zh-TW" altLang="en-US"/>
          </a:p>
        </p:txBody>
      </p:sp>
      <p:pic>
        <p:nvPicPr>
          <p:cNvPr id="4" name="圖片 3">
            <a:extLst>
              <a:ext uri="{FF2B5EF4-FFF2-40B4-BE49-F238E27FC236}">
                <a16:creationId xmlns:a16="http://schemas.microsoft.com/office/drawing/2014/main" id="{D060C4F1-BCE6-4532-BC6D-635121A048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83" y="1329550"/>
            <a:ext cx="8687787" cy="2176543"/>
          </a:xfrm>
          <a:prstGeom prst="rect">
            <a:avLst/>
          </a:prstGeom>
          <a:noFill/>
        </p:spPr>
      </p:pic>
      <p:sp>
        <p:nvSpPr>
          <p:cNvPr id="5" name="矩形: 圓角 4">
            <a:extLst>
              <a:ext uri="{FF2B5EF4-FFF2-40B4-BE49-F238E27FC236}">
                <a16:creationId xmlns:a16="http://schemas.microsoft.com/office/drawing/2014/main" id="{DFC9D8A4-51F1-4C44-923A-BBB75B918368}"/>
              </a:ext>
            </a:extLst>
          </p:cNvPr>
          <p:cNvSpPr/>
          <p:nvPr/>
        </p:nvSpPr>
        <p:spPr>
          <a:xfrm>
            <a:off x="293591" y="897502"/>
            <a:ext cx="1296144" cy="43204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編碼原則</a:t>
            </a:r>
          </a:p>
        </p:txBody>
      </p:sp>
      <p:pic>
        <p:nvPicPr>
          <p:cNvPr id="6" name="圖片 5">
            <a:extLst>
              <a:ext uri="{FF2B5EF4-FFF2-40B4-BE49-F238E27FC236}">
                <a16:creationId xmlns:a16="http://schemas.microsoft.com/office/drawing/2014/main" id="{077AFA7A-34A7-431D-8F03-45AF17F1DE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783" y="3506093"/>
            <a:ext cx="7128792" cy="3683446"/>
          </a:xfrm>
          <a:prstGeom prst="rect">
            <a:avLst/>
          </a:prstGeom>
          <a:noFill/>
        </p:spPr>
      </p:pic>
    </p:spTree>
    <p:extLst>
      <p:ext uri="{BB962C8B-B14F-4D97-AF65-F5344CB8AC3E}">
        <p14:creationId xmlns:p14="http://schemas.microsoft.com/office/powerpoint/2010/main" val="49592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73E26-D4ED-4FC6-AA1A-A36A5B520561}"/>
              </a:ext>
            </a:extLst>
          </p:cNvPr>
          <p:cNvSpPr>
            <a:spLocks noGrp="1"/>
          </p:cNvSpPr>
          <p:nvPr>
            <p:ph type="title"/>
          </p:nvPr>
        </p:nvSpPr>
        <p:spPr/>
        <p:txBody>
          <a:bodyPr/>
          <a:lstStyle/>
          <a:p>
            <a:r>
              <a:rPr lang="zh-TW" altLang="en-US" dirty="0"/>
              <a:t>詮釋資料欄位</a:t>
            </a:r>
          </a:p>
        </p:txBody>
      </p:sp>
      <p:sp>
        <p:nvSpPr>
          <p:cNvPr id="3" name="投影片編號版面配置區 2">
            <a:extLst>
              <a:ext uri="{FF2B5EF4-FFF2-40B4-BE49-F238E27FC236}">
                <a16:creationId xmlns:a16="http://schemas.microsoft.com/office/drawing/2014/main" id="{62896E82-9C1B-41D0-B9D5-4F5A27E34107}"/>
              </a:ext>
            </a:extLst>
          </p:cNvPr>
          <p:cNvSpPr>
            <a:spLocks noGrp="1"/>
          </p:cNvSpPr>
          <p:nvPr>
            <p:ph type="sldNum" sz="quarter" idx="12"/>
          </p:nvPr>
        </p:nvSpPr>
        <p:spPr/>
        <p:txBody>
          <a:bodyPr/>
          <a:lstStyle/>
          <a:p>
            <a:fld id="{96C8E079-5BCD-45FC-B17B-75EB5E2E116B}" type="slidenum">
              <a:rPr lang="zh-TW" altLang="en-US" smtClean="0"/>
              <a:pPr/>
              <a:t>4</a:t>
            </a:fld>
            <a:endParaRPr lang="zh-TW" altLang="en-US"/>
          </a:p>
        </p:txBody>
      </p:sp>
      <p:pic>
        <p:nvPicPr>
          <p:cNvPr id="4" name="table">
            <a:extLst>
              <a:ext uri="{FF2B5EF4-FFF2-40B4-BE49-F238E27FC236}">
                <a16:creationId xmlns:a16="http://schemas.microsoft.com/office/drawing/2014/main" id="{302A34BD-95CA-4C2B-81AB-5B9E2288A869}"/>
              </a:ext>
            </a:extLst>
          </p:cNvPr>
          <p:cNvPicPr>
            <a:picLocks noChangeAspect="1"/>
          </p:cNvPicPr>
          <p:nvPr/>
        </p:nvPicPr>
        <p:blipFill rotWithShape="1">
          <a:blip r:embed="rId2"/>
          <a:srcRect t="4458"/>
          <a:stretch/>
        </p:blipFill>
        <p:spPr bwMode="auto">
          <a:xfrm>
            <a:off x="107503" y="1163176"/>
            <a:ext cx="8916189" cy="5290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199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8F6D75-B5AD-4B40-B882-024B1922C502}"/>
              </a:ext>
            </a:extLst>
          </p:cNvPr>
          <p:cNvSpPr>
            <a:spLocks noGrp="1"/>
          </p:cNvSpPr>
          <p:nvPr>
            <p:ph type="title"/>
          </p:nvPr>
        </p:nvSpPr>
        <p:spPr/>
        <p:txBody>
          <a:bodyPr/>
          <a:lstStyle/>
          <a:p>
            <a:r>
              <a:rPr lang="zh-TW" altLang="en-US" dirty="0"/>
              <a:t>詮釋資料欄位</a:t>
            </a:r>
          </a:p>
        </p:txBody>
      </p:sp>
      <p:sp>
        <p:nvSpPr>
          <p:cNvPr id="3" name="投影片編號版面配置區 2">
            <a:extLst>
              <a:ext uri="{FF2B5EF4-FFF2-40B4-BE49-F238E27FC236}">
                <a16:creationId xmlns:a16="http://schemas.microsoft.com/office/drawing/2014/main" id="{4E3A259F-13EC-42F9-8732-6B3F2BD27A70}"/>
              </a:ext>
            </a:extLst>
          </p:cNvPr>
          <p:cNvSpPr>
            <a:spLocks noGrp="1"/>
          </p:cNvSpPr>
          <p:nvPr>
            <p:ph type="sldNum" sz="quarter" idx="12"/>
          </p:nvPr>
        </p:nvSpPr>
        <p:spPr/>
        <p:txBody>
          <a:bodyPr/>
          <a:lstStyle/>
          <a:p>
            <a:fld id="{96C8E079-5BCD-45FC-B17B-75EB5E2E116B}" type="slidenum">
              <a:rPr lang="zh-TW" altLang="en-US" smtClean="0"/>
              <a:pPr/>
              <a:t>5</a:t>
            </a:fld>
            <a:endParaRPr lang="zh-TW" altLang="en-US"/>
          </a:p>
        </p:txBody>
      </p:sp>
      <p:pic>
        <p:nvPicPr>
          <p:cNvPr id="4" name="table">
            <a:extLst>
              <a:ext uri="{FF2B5EF4-FFF2-40B4-BE49-F238E27FC236}">
                <a16:creationId xmlns:a16="http://schemas.microsoft.com/office/drawing/2014/main" id="{4983FCFF-7C63-4E61-86A3-870E0E78E142}"/>
              </a:ext>
            </a:extLst>
          </p:cNvPr>
          <p:cNvPicPr>
            <a:picLocks noChangeAspect="1"/>
          </p:cNvPicPr>
          <p:nvPr/>
        </p:nvPicPr>
        <p:blipFill rotWithShape="1">
          <a:blip r:embed="rId2"/>
          <a:srcRect t="4221"/>
          <a:stretch/>
        </p:blipFill>
        <p:spPr bwMode="auto">
          <a:xfrm>
            <a:off x="109551" y="896142"/>
            <a:ext cx="9022168" cy="57732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691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68434-8840-4FF9-B2BA-94EA8BED0E63}"/>
              </a:ext>
            </a:extLst>
          </p:cNvPr>
          <p:cNvSpPr>
            <a:spLocks noGrp="1"/>
          </p:cNvSpPr>
          <p:nvPr>
            <p:ph type="title"/>
          </p:nvPr>
        </p:nvSpPr>
        <p:spPr/>
        <p:txBody>
          <a:bodyPr/>
          <a:lstStyle/>
          <a:p>
            <a:r>
              <a:rPr lang="zh-TW" altLang="en-US" dirty="0"/>
              <a:t>網站架構</a:t>
            </a:r>
          </a:p>
        </p:txBody>
      </p:sp>
      <p:sp>
        <p:nvSpPr>
          <p:cNvPr id="3" name="投影片編號版面配置區 2">
            <a:extLst>
              <a:ext uri="{FF2B5EF4-FFF2-40B4-BE49-F238E27FC236}">
                <a16:creationId xmlns:a16="http://schemas.microsoft.com/office/drawing/2014/main" id="{BF2069C0-E159-4435-90C1-3071DBD88F26}"/>
              </a:ext>
            </a:extLst>
          </p:cNvPr>
          <p:cNvSpPr>
            <a:spLocks noGrp="1"/>
          </p:cNvSpPr>
          <p:nvPr>
            <p:ph type="sldNum" sz="quarter" idx="12"/>
          </p:nvPr>
        </p:nvSpPr>
        <p:spPr/>
        <p:txBody>
          <a:bodyPr/>
          <a:lstStyle/>
          <a:p>
            <a:fld id="{96C8E079-5BCD-45FC-B17B-75EB5E2E116B}" type="slidenum">
              <a:rPr lang="zh-TW" altLang="en-US" smtClean="0"/>
              <a:pPr/>
              <a:t>6</a:t>
            </a:fld>
            <a:endParaRPr lang="zh-TW" altLang="en-US"/>
          </a:p>
        </p:txBody>
      </p:sp>
      <p:graphicFrame>
        <p:nvGraphicFramePr>
          <p:cNvPr id="39" name="表格 6">
            <a:extLst>
              <a:ext uri="{FF2B5EF4-FFF2-40B4-BE49-F238E27FC236}">
                <a16:creationId xmlns:a16="http://schemas.microsoft.com/office/drawing/2014/main" id="{996698FF-B1FC-443C-9984-78909AB824E6}"/>
              </a:ext>
            </a:extLst>
          </p:cNvPr>
          <p:cNvGraphicFramePr>
            <a:graphicFrameLocks noGrp="1"/>
          </p:cNvGraphicFramePr>
          <p:nvPr>
            <p:extLst>
              <p:ext uri="{D42A27DB-BD31-4B8C-83A1-F6EECF244321}">
                <p14:modId xmlns:p14="http://schemas.microsoft.com/office/powerpoint/2010/main" val="116114244"/>
              </p:ext>
            </p:extLst>
          </p:nvPr>
        </p:nvGraphicFramePr>
        <p:xfrm>
          <a:off x="5110907" y="4637924"/>
          <a:ext cx="3859352" cy="1828800"/>
        </p:xfrm>
        <a:graphic>
          <a:graphicData uri="http://schemas.openxmlformats.org/drawingml/2006/table">
            <a:tbl>
              <a:tblPr firstRow="1" bandRow="1">
                <a:tableStyleId>{5C22544A-7EE6-4342-B048-85BDC9FD1C3A}</a:tableStyleId>
              </a:tblPr>
              <a:tblGrid>
                <a:gridCol w="956403">
                  <a:extLst>
                    <a:ext uri="{9D8B030D-6E8A-4147-A177-3AD203B41FA5}">
                      <a16:colId xmlns:a16="http://schemas.microsoft.com/office/drawing/2014/main" val="2262849647"/>
                    </a:ext>
                  </a:extLst>
                </a:gridCol>
                <a:gridCol w="1269524">
                  <a:extLst>
                    <a:ext uri="{9D8B030D-6E8A-4147-A177-3AD203B41FA5}">
                      <a16:colId xmlns:a16="http://schemas.microsoft.com/office/drawing/2014/main" val="2719331123"/>
                    </a:ext>
                  </a:extLst>
                </a:gridCol>
                <a:gridCol w="1633425">
                  <a:extLst>
                    <a:ext uri="{9D8B030D-6E8A-4147-A177-3AD203B41FA5}">
                      <a16:colId xmlns:a16="http://schemas.microsoft.com/office/drawing/2014/main" val="678232432"/>
                    </a:ext>
                  </a:extLst>
                </a:gridCol>
              </a:tblGrid>
              <a:tr h="179269">
                <a:tc>
                  <a:txBody>
                    <a:bodyPr/>
                    <a:lstStyle/>
                    <a:p>
                      <a:endParaRPr lang="zh-TW" altLang="en-US" sz="1200" dirty="0">
                        <a:latin typeface="微軟正黑體" panose="020B0604030504040204" pitchFamily="34" charset="-120"/>
                        <a:ea typeface="微軟正黑體" panose="020B0604030504040204" pitchFamily="34" charset="-120"/>
                      </a:endParaRPr>
                    </a:p>
                  </a:txBody>
                  <a:tcPr anchor="ctr">
                    <a:solidFill>
                      <a:srgbClr val="4472C4"/>
                    </a:solidFill>
                  </a:tcPr>
                </a:tc>
                <a:tc>
                  <a:txBody>
                    <a:bodyPr/>
                    <a:lstStyle/>
                    <a:p>
                      <a:r>
                        <a:rPr lang="en-US" altLang="zh-TW" sz="1200" dirty="0">
                          <a:latin typeface="微軟正黑體" panose="020B0604030504040204" pitchFamily="34" charset="-120"/>
                          <a:ea typeface="微軟正黑體" panose="020B0604030504040204" pitchFamily="34" charset="-120"/>
                        </a:rPr>
                        <a:t>AP</a:t>
                      </a:r>
                      <a:r>
                        <a:rPr lang="zh-TW" altLang="en-US" sz="1200" dirty="0">
                          <a:latin typeface="微軟正黑體" panose="020B0604030504040204" pitchFamily="34" charset="-120"/>
                          <a:ea typeface="微軟正黑體" panose="020B0604030504040204" pitchFamily="34" charset="-120"/>
                        </a:rPr>
                        <a:t> </a:t>
                      </a:r>
                      <a:r>
                        <a:rPr lang="en-US" altLang="zh-TW" sz="1200" dirty="0">
                          <a:latin typeface="微軟正黑體" panose="020B0604030504040204" pitchFamily="34" charset="-120"/>
                          <a:ea typeface="微軟正黑體" panose="020B0604030504040204" pitchFamily="34" charset="-120"/>
                        </a:rPr>
                        <a:t>Server</a:t>
                      </a:r>
                      <a:endParaRPr lang="zh-TW" altLang="en-US" sz="1200" dirty="0">
                        <a:latin typeface="微軟正黑體" panose="020B0604030504040204" pitchFamily="34" charset="-120"/>
                        <a:ea typeface="微軟正黑體" panose="020B0604030504040204" pitchFamily="34" charset="-120"/>
                      </a:endParaRPr>
                    </a:p>
                  </a:txBody>
                  <a:tcPr anchor="ctr">
                    <a:solidFill>
                      <a:srgbClr val="4472C4"/>
                    </a:solidFill>
                  </a:tcPr>
                </a:tc>
                <a:tc>
                  <a:txBody>
                    <a:bodyPr/>
                    <a:lstStyle/>
                    <a:p>
                      <a:r>
                        <a:rPr lang="en-US" altLang="zh-TW" sz="1200" dirty="0">
                          <a:latin typeface="微軟正黑體" panose="020B0604030504040204" pitchFamily="34" charset="-120"/>
                          <a:ea typeface="微軟正黑體" panose="020B0604030504040204" pitchFamily="34" charset="-120"/>
                        </a:rPr>
                        <a:t>DB server</a:t>
                      </a:r>
                      <a:endParaRPr lang="zh-TW" altLang="en-US" sz="1200" dirty="0">
                        <a:latin typeface="微軟正黑體" panose="020B0604030504040204" pitchFamily="34" charset="-120"/>
                        <a:ea typeface="微軟正黑體" panose="020B0604030504040204" pitchFamily="34" charset="-120"/>
                      </a:endParaRPr>
                    </a:p>
                  </a:txBody>
                  <a:tcPr anchor="ctr">
                    <a:solidFill>
                      <a:srgbClr val="4472C4"/>
                    </a:solidFill>
                  </a:tcPr>
                </a:tc>
                <a:extLst>
                  <a:ext uri="{0D108BD9-81ED-4DB2-BD59-A6C34878D82A}">
                    <a16:rowId xmlns:a16="http://schemas.microsoft.com/office/drawing/2014/main" val="906559948"/>
                  </a:ext>
                </a:extLst>
              </a:tr>
              <a:tr h="179269">
                <a:tc>
                  <a:txBody>
                    <a:bodyPr/>
                    <a:lstStyle/>
                    <a:p>
                      <a:r>
                        <a:rPr lang="en-US" altLang="zh-TW" sz="1200" dirty="0">
                          <a:latin typeface="微軟正黑體" panose="020B0604030504040204" pitchFamily="34" charset="-120"/>
                          <a:ea typeface="微軟正黑體" panose="020B0604030504040204" pitchFamily="34" charset="-120"/>
                        </a:rPr>
                        <a:t>CPU</a:t>
                      </a:r>
                      <a:endParaRPr lang="zh-TW" altLang="en-US" sz="1200" dirty="0">
                        <a:latin typeface="微軟正黑體" panose="020B0604030504040204" pitchFamily="34" charset="-120"/>
                        <a:ea typeface="微軟正黑體" panose="020B0604030504040204" pitchFamily="34" charset="-120"/>
                      </a:endParaRPr>
                    </a:p>
                  </a:txBody>
                  <a:tcPr anchor="ctr">
                    <a:solidFill>
                      <a:srgbClr val="BCCCEA"/>
                    </a:solidFill>
                  </a:tcPr>
                </a:tc>
                <a:tc>
                  <a:txBody>
                    <a:bodyPr/>
                    <a:lstStyle/>
                    <a:p>
                      <a:r>
                        <a:rPr lang="en-US" altLang="zh-TW" sz="1200" dirty="0">
                          <a:latin typeface="微軟正黑體" panose="020B0604030504040204" pitchFamily="34" charset="-120"/>
                          <a:ea typeface="微軟正黑體" panose="020B0604030504040204" pitchFamily="34" charset="-120"/>
                        </a:rPr>
                        <a:t>2 Core</a:t>
                      </a:r>
                      <a:endParaRPr lang="zh-TW" altLang="en-US" sz="1200" dirty="0">
                        <a:latin typeface="微軟正黑體" panose="020B0604030504040204" pitchFamily="34" charset="-120"/>
                        <a:ea typeface="微軟正黑體" panose="020B0604030504040204" pitchFamily="34" charset="-120"/>
                      </a:endParaRPr>
                    </a:p>
                  </a:txBody>
                  <a:tcPr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2 Core</a:t>
                      </a:r>
                      <a:endParaRPr lang="zh-TW" altLang="en-US" sz="1200" dirty="0">
                        <a:latin typeface="微軟正黑體" panose="020B0604030504040204" pitchFamily="34" charset="-120"/>
                        <a:ea typeface="微軟正黑體" panose="020B0604030504040204" pitchFamily="34" charset="-120"/>
                      </a:endParaRPr>
                    </a:p>
                  </a:txBody>
                  <a:tcPr anchor="ctr">
                    <a:solidFill>
                      <a:schemeClr val="bg1"/>
                    </a:solidFill>
                  </a:tcPr>
                </a:tc>
                <a:extLst>
                  <a:ext uri="{0D108BD9-81ED-4DB2-BD59-A6C34878D82A}">
                    <a16:rowId xmlns:a16="http://schemas.microsoft.com/office/drawing/2014/main" val="1358170282"/>
                  </a:ext>
                </a:extLst>
              </a:tr>
              <a:tr h="179269">
                <a:tc>
                  <a:txBody>
                    <a:bodyPr/>
                    <a:lstStyle/>
                    <a:p>
                      <a:r>
                        <a:rPr lang="en-US" altLang="zh-TW" sz="1200" dirty="0">
                          <a:latin typeface="微軟正黑體" panose="020B0604030504040204" pitchFamily="34" charset="-120"/>
                          <a:ea typeface="微軟正黑體" panose="020B0604030504040204" pitchFamily="34" charset="-120"/>
                        </a:rPr>
                        <a:t>RAM</a:t>
                      </a:r>
                    </a:p>
                  </a:txBody>
                  <a:tcPr anchor="ctr">
                    <a:solidFill>
                      <a:srgbClr val="BCCCEA"/>
                    </a:solidFill>
                  </a:tcPr>
                </a:tc>
                <a:tc>
                  <a:txBody>
                    <a:bodyPr/>
                    <a:lstStyle/>
                    <a:p>
                      <a:r>
                        <a:rPr lang="en-US" altLang="zh-TW" sz="1200" dirty="0">
                          <a:latin typeface="微軟正黑體" panose="020B0604030504040204" pitchFamily="34" charset="-120"/>
                          <a:ea typeface="微軟正黑體" panose="020B0604030504040204" pitchFamily="34" charset="-120"/>
                        </a:rPr>
                        <a:t>8 GB</a:t>
                      </a:r>
                      <a:endParaRPr lang="zh-TW" altLang="en-US" sz="1200" dirty="0">
                        <a:latin typeface="微軟正黑體" panose="020B0604030504040204" pitchFamily="34" charset="-120"/>
                        <a:ea typeface="微軟正黑體" panose="020B0604030504040204" pitchFamily="34" charset="-120"/>
                      </a:endParaRPr>
                    </a:p>
                  </a:txBody>
                  <a:tcPr anchor="ctr">
                    <a:solidFill>
                      <a:schemeClr val="bg1">
                        <a:lumMod val="95000"/>
                      </a:schemeClr>
                    </a:solidFill>
                  </a:tcPr>
                </a:tc>
                <a:tc>
                  <a:txBody>
                    <a:bodyPr/>
                    <a:lstStyle/>
                    <a:p>
                      <a:r>
                        <a:rPr lang="en-US" altLang="zh-TW" sz="1200" dirty="0">
                          <a:latin typeface="微軟正黑體" panose="020B0604030504040204" pitchFamily="34" charset="-120"/>
                          <a:ea typeface="微軟正黑體" panose="020B0604030504040204" pitchFamily="34" charset="-120"/>
                        </a:rPr>
                        <a:t>8 GB</a:t>
                      </a:r>
                      <a:endParaRPr lang="zh-TW" altLang="en-US" sz="1200" dirty="0">
                        <a:latin typeface="微軟正黑體" panose="020B0604030504040204" pitchFamily="34" charset="-120"/>
                        <a:ea typeface="微軟正黑體" panose="020B0604030504040204" pitchFamily="34" charset="-120"/>
                      </a:endParaRPr>
                    </a:p>
                  </a:txBody>
                  <a:tcPr anchor="ctr">
                    <a:solidFill>
                      <a:schemeClr val="bg1">
                        <a:lumMod val="95000"/>
                      </a:schemeClr>
                    </a:solidFill>
                  </a:tcPr>
                </a:tc>
                <a:extLst>
                  <a:ext uri="{0D108BD9-81ED-4DB2-BD59-A6C34878D82A}">
                    <a16:rowId xmlns:a16="http://schemas.microsoft.com/office/drawing/2014/main" val="452943216"/>
                  </a:ext>
                </a:extLst>
              </a:tr>
              <a:tr h="179269">
                <a:tc>
                  <a:txBody>
                    <a:bodyPr/>
                    <a:lstStyle/>
                    <a:p>
                      <a:r>
                        <a:rPr lang="en-US" altLang="zh-TW" sz="1200" dirty="0">
                          <a:latin typeface="微軟正黑體" panose="020B0604030504040204" pitchFamily="34" charset="-120"/>
                          <a:ea typeface="微軟正黑體" panose="020B0604030504040204" pitchFamily="34" charset="-120"/>
                        </a:rPr>
                        <a:t>HDD</a:t>
                      </a:r>
                      <a:endParaRPr lang="zh-TW" altLang="en-US" sz="1200" dirty="0">
                        <a:latin typeface="微軟正黑體" panose="020B0604030504040204" pitchFamily="34" charset="-120"/>
                        <a:ea typeface="微軟正黑體" panose="020B0604030504040204" pitchFamily="34" charset="-120"/>
                      </a:endParaRPr>
                    </a:p>
                  </a:txBody>
                  <a:tcPr anchor="ctr">
                    <a:solidFill>
                      <a:srgbClr val="BCCCEA"/>
                    </a:solidFill>
                  </a:tcPr>
                </a:tc>
                <a:tc>
                  <a:txBody>
                    <a:bodyPr/>
                    <a:lstStyle/>
                    <a:p>
                      <a:r>
                        <a:rPr lang="en-US" altLang="zh-TW" sz="1200" dirty="0">
                          <a:latin typeface="微軟正黑體" panose="020B0604030504040204" pitchFamily="34" charset="-120"/>
                          <a:ea typeface="微軟正黑體" panose="020B0604030504040204" pitchFamily="34" charset="-120"/>
                        </a:rPr>
                        <a:t>300 GB</a:t>
                      </a:r>
                      <a:endParaRPr lang="zh-TW" altLang="en-US" sz="1200" dirty="0">
                        <a:latin typeface="微軟正黑體" panose="020B0604030504040204" pitchFamily="34" charset="-120"/>
                        <a:ea typeface="微軟正黑體" panose="020B0604030504040204" pitchFamily="34" charset="-120"/>
                      </a:endParaRPr>
                    </a:p>
                  </a:txBody>
                  <a:tcPr anchor="ctr">
                    <a:solidFill>
                      <a:schemeClr val="bg1"/>
                    </a:solidFill>
                  </a:tcPr>
                </a:tc>
                <a:tc>
                  <a:txBody>
                    <a:bodyPr/>
                    <a:lstStyle/>
                    <a:p>
                      <a:r>
                        <a:rPr lang="en-US" altLang="zh-TW" sz="1200" dirty="0">
                          <a:latin typeface="微軟正黑體" panose="020B0604030504040204" pitchFamily="34" charset="-120"/>
                          <a:ea typeface="微軟正黑體" panose="020B0604030504040204" pitchFamily="34" charset="-120"/>
                        </a:rPr>
                        <a:t>300 GB</a:t>
                      </a:r>
                      <a:endParaRPr lang="zh-TW" altLang="en-US" sz="1200" dirty="0">
                        <a:latin typeface="微軟正黑體" panose="020B0604030504040204" pitchFamily="34" charset="-120"/>
                        <a:ea typeface="微軟正黑體" panose="020B0604030504040204" pitchFamily="34" charset="-120"/>
                      </a:endParaRPr>
                    </a:p>
                  </a:txBody>
                  <a:tcPr anchor="ctr">
                    <a:solidFill>
                      <a:schemeClr val="bg1"/>
                    </a:solidFill>
                  </a:tcPr>
                </a:tc>
                <a:extLst>
                  <a:ext uri="{0D108BD9-81ED-4DB2-BD59-A6C34878D82A}">
                    <a16:rowId xmlns:a16="http://schemas.microsoft.com/office/drawing/2014/main" val="2819853123"/>
                  </a:ext>
                </a:extLst>
              </a:tr>
              <a:tr h="202168">
                <a:tc>
                  <a:txBody>
                    <a:bodyPr/>
                    <a:lstStyle/>
                    <a:p>
                      <a:r>
                        <a:rPr lang="en-US" altLang="zh-TW" sz="1200" dirty="0">
                          <a:latin typeface="微軟正黑體" panose="020B0604030504040204" pitchFamily="34" charset="-120"/>
                          <a:ea typeface="微軟正黑體" panose="020B0604030504040204" pitchFamily="34" charset="-120"/>
                        </a:rPr>
                        <a:t>Web server</a:t>
                      </a:r>
                      <a:endParaRPr lang="zh-TW" altLang="en-US" sz="1200" dirty="0">
                        <a:latin typeface="微軟正黑體" panose="020B0604030504040204" pitchFamily="34" charset="-120"/>
                        <a:ea typeface="微軟正黑體" panose="020B0604030504040204" pitchFamily="34" charset="-120"/>
                      </a:endParaRPr>
                    </a:p>
                  </a:txBody>
                  <a:tcPr anchor="ctr">
                    <a:solidFill>
                      <a:srgbClr val="BCCCEA"/>
                    </a:solidFill>
                  </a:tcPr>
                </a:tc>
                <a:tc>
                  <a:txBody>
                    <a:bodyPr/>
                    <a:lstStyle/>
                    <a:p>
                      <a:r>
                        <a:rPr lang="en-US" altLang="zh-TW" sz="1200" dirty="0">
                          <a:latin typeface="微軟正黑體" panose="020B0604030504040204" pitchFamily="34" charset="-120"/>
                          <a:ea typeface="微軟正黑體" panose="020B0604030504040204" pitchFamily="34" charset="-120"/>
                        </a:rPr>
                        <a:t>Nginx</a:t>
                      </a:r>
                      <a:endParaRPr lang="zh-TW" altLang="en-US" sz="1200" dirty="0">
                        <a:latin typeface="微軟正黑體" panose="020B0604030504040204" pitchFamily="34" charset="-120"/>
                        <a:ea typeface="微軟正黑體" panose="020B0604030504040204" pitchFamily="34" charset="-120"/>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Nginx</a:t>
                      </a:r>
                      <a:endParaRPr lang="zh-TW" altLang="en-US" sz="1200" dirty="0">
                        <a:latin typeface="微軟正黑體" panose="020B0604030504040204" pitchFamily="34" charset="-120"/>
                        <a:ea typeface="微軟正黑體" panose="020B0604030504040204" pitchFamily="34" charset="-120"/>
                      </a:endParaRPr>
                    </a:p>
                  </a:txBody>
                  <a:tcPr anchor="ctr">
                    <a:solidFill>
                      <a:schemeClr val="bg1">
                        <a:lumMod val="95000"/>
                      </a:schemeClr>
                    </a:solidFill>
                  </a:tcPr>
                </a:tc>
                <a:extLst>
                  <a:ext uri="{0D108BD9-81ED-4DB2-BD59-A6C34878D82A}">
                    <a16:rowId xmlns:a16="http://schemas.microsoft.com/office/drawing/2014/main" val="3276752764"/>
                  </a:ext>
                </a:extLst>
              </a:tr>
              <a:tr h="179269">
                <a:tc>
                  <a:txBody>
                    <a:bodyPr/>
                    <a:lstStyle/>
                    <a:p>
                      <a:r>
                        <a:rPr lang="en-US" altLang="zh-TW" sz="1200" dirty="0">
                          <a:latin typeface="微軟正黑體" panose="020B0604030504040204" pitchFamily="34" charset="-120"/>
                          <a:ea typeface="微軟正黑體" panose="020B0604030504040204" pitchFamily="34" charset="-120"/>
                        </a:rPr>
                        <a:t>OS</a:t>
                      </a:r>
                      <a:endParaRPr lang="zh-TW" altLang="en-US" sz="1200" dirty="0">
                        <a:latin typeface="微軟正黑體" panose="020B0604030504040204" pitchFamily="34" charset="-120"/>
                        <a:ea typeface="微軟正黑體" panose="020B0604030504040204" pitchFamily="34" charset="-120"/>
                      </a:endParaRPr>
                    </a:p>
                  </a:txBody>
                  <a:tcPr anchor="ctr">
                    <a:solidFill>
                      <a:srgbClr val="BCCCEA"/>
                    </a:solidFill>
                  </a:tcPr>
                </a:tc>
                <a:tc>
                  <a:txBody>
                    <a:bodyPr/>
                    <a:lstStyle/>
                    <a:p>
                      <a:r>
                        <a:rPr lang="en-US" altLang="zh-TW" sz="1200" dirty="0">
                          <a:latin typeface="微軟正黑體" panose="020B0604030504040204" pitchFamily="34" charset="-120"/>
                          <a:ea typeface="微軟正黑體" panose="020B0604030504040204" pitchFamily="34" charset="-120"/>
                        </a:rPr>
                        <a:t>Linux(ubuntu)</a:t>
                      </a:r>
                      <a:endParaRPr lang="zh-TW" altLang="en-US" sz="1200" dirty="0">
                        <a:latin typeface="微軟正黑體" panose="020B0604030504040204" pitchFamily="34" charset="-120"/>
                        <a:ea typeface="微軟正黑體" panose="020B0604030504040204" pitchFamily="34" charset="-120"/>
                      </a:endParaRPr>
                    </a:p>
                  </a:txBody>
                  <a:tcPr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Linux(ubuntu)</a:t>
                      </a:r>
                      <a:endParaRPr lang="zh-TW" altLang="en-US" sz="1200" dirty="0">
                        <a:latin typeface="微軟正黑體" panose="020B0604030504040204" pitchFamily="34" charset="-120"/>
                        <a:ea typeface="微軟正黑體" panose="020B0604030504040204" pitchFamily="34" charset="-120"/>
                      </a:endParaRPr>
                    </a:p>
                  </a:txBody>
                  <a:tcPr anchor="ctr">
                    <a:solidFill>
                      <a:schemeClr val="bg1"/>
                    </a:solidFill>
                  </a:tcPr>
                </a:tc>
                <a:extLst>
                  <a:ext uri="{0D108BD9-81ED-4DB2-BD59-A6C34878D82A}">
                    <a16:rowId xmlns:a16="http://schemas.microsoft.com/office/drawing/2014/main" val="985417781"/>
                  </a:ext>
                </a:extLst>
              </a:tr>
            </a:tbl>
          </a:graphicData>
        </a:graphic>
      </p:graphicFrame>
      <p:grpSp>
        <p:nvGrpSpPr>
          <p:cNvPr id="38" name="群組 37">
            <a:extLst>
              <a:ext uri="{FF2B5EF4-FFF2-40B4-BE49-F238E27FC236}">
                <a16:creationId xmlns:a16="http://schemas.microsoft.com/office/drawing/2014/main" id="{A2F39DAA-7B41-4B0F-9BB1-25CD2A7ACFA1}"/>
              </a:ext>
            </a:extLst>
          </p:cNvPr>
          <p:cNvGrpSpPr/>
          <p:nvPr/>
        </p:nvGrpSpPr>
        <p:grpSpPr>
          <a:xfrm>
            <a:off x="226109" y="4146042"/>
            <a:ext cx="4716549" cy="2812564"/>
            <a:chOff x="492791" y="1302766"/>
            <a:chExt cx="8477468" cy="5055268"/>
          </a:xfrm>
        </p:grpSpPr>
        <p:sp>
          <p:nvSpPr>
            <p:cNvPr id="19" name="矩形 18">
              <a:extLst>
                <a:ext uri="{FF2B5EF4-FFF2-40B4-BE49-F238E27FC236}">
                  <a16:creationId xmlns:a16="http://schemas.microsoft.com/office/drawing/2014/main" id="{D964820D-2ACD-4B84-AA9F-055800433AF0}"/>
                </a:ext>
              </a:extLst>
            </p:cNvPr>
            <p:cNvSpPr/>
            <p:nvPr/>
          </p:nvSpPr>
          <p:spPr>
            <a:xfrm>
              <a:off x="4876074" y="2574193"/>
              <a:ext cx="3873505" cy="2674533"/>
            </a:xfrm>
            <a:prstGeom prst="rect">
              <a:avLst/>
            </a:prstGeom>
            <a:solidFill>
              <a:schemeClr val="bg1"/>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8CDAAF52-2B71-4F3C-B90C-9D50C162CB73}"/>
                </a:ext>
              </a:extLst>
            </p:cNvPr>
            <p:cNvSpPr/>
            <p:nvPr/>
          </p:nvSpPr>
          <p:spPr>
            <a:xfrm>
              <a:off x="3258023" y="3632861"/>
              <a:ext cx="1728192" cy="487821"/>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0A0C477C-872A-4490-A5E1-D47867F32E4B}"/>
                </a:ext>
              </a:extLst>
            </p:cNvPr>
            <p:cNvSpPr/>
            <p:nvPr/>
          </p:nvSpPr>
          <p:spPr>
            <a:xfrm>
              <a:off x="492791" y="2574193"/>
              <a:ext cx="3873506" cy="2674533"/>
            </a:xfrm>
            <a:prstGeom prst="rect">
              <a:avLst/>
            </a:prstGeom>
            <a:solidFill>
              <a:schemeClr val="bg1"/>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圓角 21">
              <a:extLst>
                <a:ext uri="{FF2B5EF4-FFF2-40B4-BE49-F238E27FC236}">
                  <a16:creationId xmlns:a16="http://schemas.microsoft.com/office/drawing/2014/main" id="{4EB48A37-187E-49BA-A069-C927CC4C8EEA}"/>
                </a:ext>
              </a:extLst>
            </p:cNvPr>
            <p:cNvSpPr/>
            <p:nvPr/>
          </p:nvSpPr>
          <p:spPr>
            <a:xfrm>
              <a:off x="743112" y="2944470"/>
              <a:ext cx="1529836" cy="50405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latin typeface="微軟正黑體" panose="020B0604030504040204" pitchFamily="34" charset="-120"/>
                  <a:ea typeface="微軟正黑體" panose="020B0604030504040204" pitchFamily="34" charset="-120"/>
                </a:rPr>
                <a:t>PHP 5.2.10</a:t>
              </a:r>
              <a:endParaRPr lang="zh-TW" altLang="en-US" sz="900" b="1" dirty="0">
                <a:latin typeface="微軟正黑體" panose="020B0604030504040204" pitchFamily="34" charset="-120"/>
                <a:ea typeface="微軟正黑體" panose="020B0604030504040204" pitchFamily="34" charset="-120"/>
              </a:endParaRPr>
            </a:p>
          </p:txBody>
        </p:sp>
        <p:sp>
          <p:nvSpPr>
            <p:cNvPr id="23" name="矩形: 圓角 22">
              <a:extLst>
                <a:ext uri="{FF2B5EF4-FFF2-40B4-BE49-F238E27FC236}">
                  <a16:creationId xmlns:a16="http://schemas.microsoft.com/office/drawing/2014/main" id="{A4FE767F-F15C-467C-B92B-94117F8E5648}"/>
                </a:ext>
              </a:extLst>
            </p:cNvPr>
            <p:cNvSpPr/>
            <p:nvPr/>
          </p:nvSpPr>
          <p:spPr>
            <a:xfrm>
              <a:off x="2336691" y="2944470"/>
              <a:ext cx="1784808" cy="50405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latin typeface="微軟正黑體" panose="020B0604030504040204" pitchFamily="34" charset="-120"/>
                  <a:ea typeface="微軟正黑體" panose="020B0604030504040204" pitchFamily="34" charset="-120"/>
                </a:rPr>
                <a:t>MySQL 5.0.85</a:t>
              </a:r>
              <a:endParaRPr lang="zh-TW" altLang="en-US" sz="900" b="1" dirty="0">
                <a:latin typeface="微軟正黑體" panose="020B0604030504040204" pitchFamily="34" charset="-120"/>
                <a:ea typeface="微軟正黑體" panose="020B0604030504040204" pitchFamily="34" charset="-120"/>
              </a:endParaRPr>
            </a:p>
          </p:txBody>
        </p:sp>
        <p:sp>
          <p:nvSpPr>
            <p:cNvPr id="24" name="矩形: 圓角 23">
              <a:extLst>
                <a:ext uri="{FF2B5EF4-FFF2-40B4-BE49-F238E27FC236}">
                  <a16:creationId xmlns:a16="http://schemas.microsoft.com/office/drawing/2014/main" id="{8F99E06D-1E62-45F2-9D05-C6E86107E9D3}"/>
                </a:ext>
              </a:extLst>
            </p:cNvPr>
            <p:cNvSpPr/>
            <p:nvPr/>
          </p:nvSpPr>
          <p:spPr>
            <a:xfrm>
              <a:off x="743112" y="3618309"/>
              <a:ext cx="3378387" cy="50405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Apache</a:t>
              </a:r>
              <a:endParaRPr lang="zh-TW" altLang="en-US" sz="1200" b="1" dirty="0">
                <a:latin typeface="微軟正黑體" panose="020B0604030504040204" pitchFamily="34" charset="-120"/>
                <a:ea typeface="微軟正黑體" panose="020B0604030504040204" pitchFamily="34" charset="-120"/>
              </a:endParaRPr>
            </a:p>
          </p:txBody>
        </p:sp>
        <p:sp>
          <p:nvSpPr>
            <p:cNvPr id="25" name="矩形: 圓角 24">
              <a:extLst>
                <a:ext uri="{FF2B5EF4-FFF2-40B4-BE49-F238E27FC236}">
                  <a16:creationId xmlns:a16="http://schemas.microsoft.com/office/drawing/2014/main" id="{650F1A25-7A4C-473D-B357-BE4BD0754B75}"/>
                </a:ext>
              </a:extLst>
            </p:cNvPr>
            <p:cNvSpPr/>
            <p:nvPr/>
          </p:nvSpPr>
          <p:spPr>
            <a:xfrm>
              <a:off x="743112" y="4310721"/>
              <a:ext cx="3378387" cy="50405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Linux(CentOS 6.x)</a:t>
              </a:r>
              <a:endParaRPr lang="zh-TW" altLang="en-US" sz="1200" b="1" dirty="0">
                <a:latin typeface="微軟正黑體" panose="020B0604030504040204" pitchFamily="34" charset="-120"/>
                <a:ea typeface="微軟正黑體" panose="020B0604030504040204" pitchFamily="34" charset="-120"/>
              </a:endParaRPr>
            </a:p>
          </p:txBody>
        </p:sp>
        <p:sp>
          <p:nvSpPr>
            <p:cNvPr id="26" name="矩形: 圓角 25">
              <a:extLst>
                <a:ext uri="{FF2B5EF4-FFF2-40B4-BE49-F238E27FC236}">
                  <a16:creationId xmlns:a16="http://schemas.microsoft.com/office/drawing/2014/main" id="{88079BE6-7895-4AA3-87EC-274173CC53D0}"/>
                </a:ext>
              </a:extLst>
            </p:cNvPr>
            <p:cNvSpPr/>
            <p:nvPr/>
          </p:nvSpPr>
          <p:spPr>
            <a:xfrm>
              <a:off x="5099259" y="2944470"/>
              <a:ext cx="1529836" cy="504056"/>
            </a:xfrm>
            <a:prstGeom prst="round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latin typeface="微軟正黑體" panose="020B0604030504040204" pitchFamily="34" charset="-120"/>
                  <a:ea typeface="微軟正黑體" panose="020B0604030504040204" pitchFamily="34" charset="-120"/>
                </a:rPr>
                <a:t>PHP 8.0.1</a:t>
              </a:r>
              <a:endParaRPr lang="zh-TW" altLang="en-US" sz="900" b="1" dirty="0">
                <a:latin typeface="微軟正黑體" panose="020B0604030504040204" pitchFamily="34" charset="-120"/>
                <a:ea typeface="微軟正黑體" panose="020B0604030504040204" pitchFamily="34" charset="-120"/>
              </a:endParaRPr>
            </a:p>
          </p:txBody>
        </p:sp>
        <p:sp>
          <p:nvSpPr>
            <p:cNvPr id="27" name="矩形: 圓角 26">
              <a:extLst>
                <a:ext uri="{FF2B5EF4-FFF2-40B4-BE49-F238E27FC236}">
                  <a16:creationId xmlns:a16="http://schemas.microsoft.com/office/drawing/2014/main" id="{249F1A8B-B7F2-498D-956B-E21F7B898FEA}"/>
                </a:ext>
              </a:extLst>
            </p:cNvPr>
            <p:cNvSpPr/>
            <p:nvPr/>
          </p:nvSpPr>
          <p:spPr>
            <a:xfrm>
              <a:off x="6714450" y="2944470"/>
              <a:ext cx="1784808" cy="50405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latin typeface="微軟正黑體" panose="020B0604030504040204" pitchFamily="34" charset="-120"/>
                  <a:ea typeface="微軟正黑體" panose="020B0604030504040204" pitchFamily="34" charset="-120"/>
                </a:rPr>
                <a:t>MySQL 8.0.23</a:t>
              </a:r>
              <a:endParaRPr lang="zh-TW" altLang="en-US" sz="900" b="1" dirty="0">
                <a:latin typeface="微軟正黑體" panose="020B0604030504040204" pitchFamily="34" charset="-120"/>
                <a:ea typeface="微軟正黑體" panose="020B0604030504040204" pitchFamily="34" charset="-120"/>
              </a:endParaRPr>
            </a:p>
          </p:txBody>
        </p:sp>
        <p:sp>
          <p:nvSpPr>
            <p:cNvPr id="28" name="矩形: 圓角 27">
              <a:extLst>
                <a:ext uri="{FF2B5EF4-FFF2-40B4-BE49-F238E27FC236}">
                  <a16:creationId xmlns:a16="http://schemas.microsoft.com/office/drawing/2014/main" id="{C62083FC-40DE-476C-B4C5-C2A644FB2853}"/>
                </a:ext>
              </a:extLst>
            </p:cNvPr>
            <p:cNvSpPr/>
            <p:nvPr/>
          </p:nvSpPr>
          <p:spPr>
            <a:xfrm>
              <a:off x="5099259" y="3618309"/>
              <a:ext cx="3399999" cy="504056"/>
            </a:xfrm>
            <a:prstGeom prst="round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Nginx</a:t>
              </a:r>
              <a:endParaRPr lang="zh-TW" altLang="en-US" sz="1200" b="1" dirty="0">
                <a:latin typeface="微軟正黑體" panose="020B0604030504040204" pitchFamily="34" charset="-120"/>
                <a:ea typeface="微軟正黑體" panose="020B0604030504040204" pitchFamily="34" charset="-120"/>
              </a:endParaRPr>
            </a:p>
          </p:txBody>
        </p:sp>
        <p:sp>
          <p:nvSpPr>
            <p:cNvPr id="29" name="矩形: 圓角 28">
              <a:extLst>
                <a:ext uri="{FF2B5EF4-FFF2-40B4-BE49-F238E27FC236}">
                  <a16:creationId xmlns:a16="http://schemas.microsoft.com/office/drawing/2014/main" id="{A418F207-888F-45CA-AE61-EE6AFC6979F9}"/>
                </a:ext>
              </a:extLst>
            </p:cNvPr>
            <p:cNvSpPr/>
            <p:nvPr/>
          </p:nvSpPr>
          <p:spPr>
            <a:xfrm>
              <a:off x="5099023" y="4308551"/>
              <a:ext cx="3399998" cy="504056"/>
            </a:xfrm>
            <a:prstGeom prst="roundRect">
              <a:avLst/>
            </a:prstGeom>
            <a:solidFill>
              <a:srgbClr val="DD4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Linux(Ubuntu 20.04)</a:t>
              </a:r>
              <a:endParaRPr lang="zh-TW" altLang="en-US" sz="1200" b="1" dirty="0">
                <a:latin typeface="微軟正黑體" panose="020B0604030504040204" pitchFamily="34" charset="-120"/>
                <a:ea typeface="微軟正黑體" panose="020B0604030504040204" pitchFamily="34" charset="-120"/>
              </a:endParaRPr>
            </a:p>
          </p:txBody>
        </p:sp>
        <p:pic>
          <p:nvPicPr>
            <p:cNvPr id="30" name="圖片 29">
              <a:extLst>
                <a:ext uri="{FF2B5EF4-FFF2-40B4-BE49-F238E27FC236}">
                  <a16:creationId xmlns:a16="http://schemas.microsoft.com/office/drawing/2014/main" id="{12D1D753-9A32-4791-B9C5-5871CED5F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69" y="1302766"/>
              <a:ext cx="1152128" cy="1152128"/>
            </a:xfrm>
            <a:prstGeom prst="rect">
              <a:avLst/>
            </a:prstGeom>
          </p:spPr>
        </p:pic>
        <p:pic>
          <p:nvPicPr>
            <p:cNvPr id="31" name="圖片 30" descr="一張含有 文字, 美工圖案 的圖片&#10;&#10;自動產生的描述">
              <a:extLst>
                <a:ext uri="{FF2B5EF4-FFF2-40B4-BE49-F238E27FC236}">
                  <a16:creationId xmlns:a16="http://schemas.microsoft.com/office/drawing/2014/main" id="{030D039D-64C0-48FD-AE5B-B0333890C5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758" y="1315883"/>
              <a:ext cx="1944216" cy="1166530"/>
            </a:xfrm>
            <a:prstGeom prst="rect">
              <a:avLst/>
            </a:prstGeom>
          </p:spPr>
        </p:pic>
        <p:pic>
          <p:nvPicPr>
            <p:cNvPr id="32" name="圖片 31">
              <a:extLst>
                <a:ext uri="{FF2B5EF4-FFF2-40B4-BE49-F238E27FC236}">
                  <a16:creationId xmlns:a16="http://schemas.microsoft.com/office/drawing/2014/main" id="{B5857501-9679-4BE8-8143-1FDCF3EA68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022" y="1528911"/>
              <a:ext cx="1699999" cy="875499"/>
            </a:xfrm>
            <a:prstGeom prst="rect">
              <a:avLst/>
            </a:prstGeom>
          </p:spPr>
        </p:pic>
        <p:pic>
          <p:nvPicPr>
            <p:cNvPr id="33" name="圖片 32" descr="一張含有 文字, 時鐘, 美工圖案, 標誌 的圖片&#10;&#10;自動產生的描述">
              <a:extLst>
                <a:ext uri="{FF2B5EF4-FFF2-40B4-BE49-F238E27FC236}">
                  <a16:creationId xmlns:a16="http://schemas.microsoft.com/office/drawing/2014/main" id="{EF24A107-7593-4C1B-8877-A89B17F737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7748" y="5482495"/>
              <a:ext cx="2044351" cy="431230"/>
            </a:xfrm>
            <a:prstGeom prst="rect">
              <a:avLst/>
            </a:prstGeom>
          </p:spPr>
        </p:pic>
        <p:pic>
          <p:nvPicPr>
            <p:cNvPr id="34" name="圖片 33" descr="一張含有 撞球 的圖片&#10;&#10;自動產生的描述">
              <a:extLst>
                <a:ext uri="{FF2B5EF4-FFF2-40B4-BE49-F238E27FC236}">
                  <a16:creationId xmlns:a16="http://schemas.microsoft.com/office/drawing/2014/main" id="{D761522D-9010-4816-8C66-42A807C6B9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1584" y="4725144"/>
              <a:ext cx="2208675" cy="1561465"/>
            </a:xfrm>
            <a:prstGeom prst="rect">
              <a:avLst/>
            </a:prstGeom>
          </p:spPr>
        </p:pic>
        <p:pic>
          <p:nvPicPr>
            <p:cNvPr id="35" name="圖片 34" descr="一張含有 文字 的圖片&#10;&#10;自動產生的描述">
              <a:extLst>
                <a:ext uri="{FF2B5EF4-FFF2-40B4-BE49-F238E27FC236}">
                  <a16:creationId xmlns:a16="http://schemas.microsoft.com/office/drawing/2014/main" id="{C19568BE-C280-4316-99A1-24D8578DFB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2913" y="1442416"/>
              <a:ext cx="1351428" cy="925728"/>
            </a:xfrm>
            <a:prstGeom prst="rect">
              <a:avLst/>
            </a:prstGeom>
          </p:spPr>
        </p:pic>
        <p:pic>
          <p:nvPicPr>
            <p:cNvPr id="36" name="圖片 35">
              <a:extLst>
                <a:ext uri="{FF2B5EF4-FFF2-40B4-BE49-F238E27FC236}">
                  <a16:creationId xmlns:a16="http://schemas.microsoft.com/office/drawing/2014/main" id="{42DC7045-C014-4560-BBE6-4C7AB3FA91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7858" y="5079718"/>
              <a:ext cx="2208675" cy="1078569"/>
            </a:xfrm>
            <a:prstGeom prst="rect">
              <a:avLst/>
            </a:prstGeom>
          </p:spPr>
        </p:pic>
        <p:pic>
          <p:nvPicPr>
            <p:cNvPr id="37" name="圖形 36">
              <a:extLst>
                <a:ext uri="{FF2B5EF4-FFF2-40B4-BE49-F238E27FC236}">
                  <a16:creationId xmlns:a16="http://schemas.microsoft.com/office/drawing/2014/main" id="{211F038C-79AC-441D-9472-458D2FA3F5A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60901" y="4941321"/>
              <a:ext cx="1860284" cy="1416713"/>
            </a:xfrm>
            <a:prstGeom prst="rect">
              <a:avLst/>
            </a:prstGeom>
          </p:spPr>
        </p:pic>
      </p:grpSp>
      <p:pic>
        <p:nvPicPr>
          <p:cNvPr id="55" name="圖片 54">
            <a:extLst>
              <a:ext uri="{FF2B5EF4-FFF2-40B4-BE49-F238E27FC236}">
                <a16:creationId xmlns:a16="http://schemas.microsoft.com/office/drawing/2014/main" id="{5E16C322-69D0-4C92-ADC2-D3C772663210}"/>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98506" y="318991"/>
            <a:ext cx="6371753" cy="3847140"/>
          </a:xfrm>
          <a:prstGeom prst="rect">
            <a:avLst/>
          </a:prstGeom>
          <a:noFill/>
        </p:spPr>
      </p:pic>
      <p:sp>
        <p:nvSpPr>
          <p:cNvPr id="56" name="矩形: 圓角 55">
            <a:extLst>
              <a:ext uri="{FF2B5EF4-FFF2-40B4-BE49-F238E27FC236}">
                <a16:creationId xmlns:a16="http://schemas.microsoft.com/office/drawing/2014/main" id="{8805D6BA-88AC-41C9-89A7-14C83447027B}"/>
              </a:ext>
            </a:extLst>
          </p:cNvPr>
          <p:cNvSpPr/>
          <p:nvPr/>
        </p:nvSpPr>
        <p:spPr>
          <a:xfrm>
            <a:off x="482328" y="1121927"/>
            <a:ext cx="1728192" cy="504056"/>
          </a:xfrm>
          <a:prstGeom prst="round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營建署機房</a:t>
            </a:r>
          </a:p>
        </p:txBody>
      </p:sp>
      <p:pic>
        <p:nvPicPr>
          <p:cNvPr id="57" name="圖形 56">
            <a:extLst>
              <a:ext uri="{FF2B5EF4-FFF2-40B4-BE49-F238E27FC236}">
                <a16:creationId xmlns:a16="http://schemas.microsoft.com/office/drawing/2014/main" id="{6C3DE7AC-6DBF-4556-A52B-6B6632C4EBA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2729" y="1949712"/>
            <a:ext cx="2495777" cy="1512168"/>
          </a:xfrm>
          <a:prstGeom prst="rect">
            <a:avLst/>
          </a:prstGeom>
        </p:spPr>
      </p:pic>
    </p:spTree>
    <p:extLst>
      <p:ext uri="{BB962C8B-B14F-4D97-AF65-F5344CB8AC3E}">
        <p14:creationId xmlns:p14="http://schemas.microsoft.com/office/powerpoint/2010/main" val="143376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3512E1-AA37-4C3B-AD07-4A3DACA2D5D6}"/>
              </a:ext>
            </a:extLst>
          </p:cNvPr>
          <p:cNvSpPr>
            <a:spLocks noGrp="1"/>
          </p:cNvSpPr>
          <p:nvPr>
            <p:ph type="title"/>
          </p:nvPr>
        </p:nvSpPr>
        <p:spPr/>
        <p:txBody>
          <a:bodyPr/>
          <a:lstStyle/>
          <a:p>
            <a:r>
              <a:rPr lang="zh-TW" altLang="en-US" dirty="0"/>
              <a:t>前台</a:t>
            </a:r>
            <a:r>
              <a:rPr lang="en-US" altLang="zh-TW" dirty="0"/>
              <a:t>sitemap</a:t>
            </a:r>
            <a:endParaRPr lang="zh-TW" altLang="en-US" dirty="0"/>
          </a:p>
        </p:txBody>
      </p:sp>
      <p:sp>
        <p:nvSpPr>
          <p:cNvPr id="3" name="投影片編號版面配置區 2">
            <a:extLst>
              <a:ext uri="{FF2B5EF4-FFF2-40B4-BE49-F238E27FC236}">
                <a16:creationId xmlns:a16="http://schemas.microsoft.com/office/drawing/2014/main" id="{B1032256-691F-46CB-A38F-C8A22B365261}"/>
              </a:ext>
            </a:extLst>
          </p:cNvPr>
          <p:cNvSpPr>
            <a:spLocks noGrp="1"/>
          </p:cNvSpPr>
          <p:nvPr>
            <p:ph type="sldNum" sz="quarter" idx="12"/>
          </p:nvPr>
        </p:nvSpPr>
        <p:spPr/>
        <p:txBody>
          <a:bodyPr/>
          <a:lstStyle/>
          <a:p>
            <a:fld id="{96C8E079-5BCD-45FC-B17B-75EB5E2E116B}" type="slidenum">
              <a:rPr lang="zh-TW" altLang="en-US" smtClean="0"/>
              <a:pPr/>
              <a:t>7</a:t>
            </a:fld>
            <a:endParaRPr lang="zh-TW" altLang="en-US"/>
          </a:p>
        </p:txBody>
      </p:sp>
      <p:graphicFrame>
        <p:nvGraphicFramePr>
          <p:cNvPr id="4" name="資料庫圖表 3">
            <a:extLst>
              <a:ext uri="{FF2B5EF4-FFF2-40B4-BE49-F238E27FC236}">
                <a16:creationId xmlns:a16="http://schemas.microsoft.com/office/drawing/2014/main" id="{B714AF11-6249-4E67-9A8B-4B788B122879}"/>
              </a:ext>
            </a:extLst>
          </p:cNvPr>
          <p:cNvGraphicFramePr/>
          <p:nvPr>
            <p:extLst>
              <p:ext uri="{D42A27DB-BD31-4B8C-83A1-F6EECF244321}">
                <p14:modId xmlns:p14="http://schemas.microsoft.com/office/powerpoint/2010/main" val="428360251"/>
              </p:ext>
            </p:extLst>
          </p:nvPr>
        </p:nvGraphicFramePr>
        <p:xfrm>
          <a:off x="173741" y="896142"/>
          <a:ext cx="8718739" cy="5557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595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985407-DC32-4CF0-9491-25A9EAAF26D4}"/>
              </a:ext>
            </a:extLst>
          </p:cNvPr>
          <p:cNvSpPr>
            <a:spLocks noGrp="1"/>
          </p:cNvSpPr>
          <p:nvPr>
            <p:ph type="title"/>
          </p:nvPr>
        </p:nvSpPr>
        <p:spPr/>
        <p:txBody>
          <a:bodyPr/>
          <a:lstStyle/>
          <a:p>
            <a:r>
              <a:rPr lang="zh-TW" altLang="en-US" dirty="0"/>
              <a:t>前台功能表</a:t>
            </a:r>
          </a:p>
        </p:txBody>
      </p:sp>
      <p:sp>
        <p:nvSpPr>
          <p:cNvPr id="3" name="投影片編號版面配置區 2">
            <a:extLst>
              <a:ext uri="{FF2B5EF4-FFF2-40B4-BE49-F238E27FC236}">
                <a16:creationId xmlns:a16="http://schemas.microsoft.com/office/drawing/2014/main" id="{3B9179AE-26B2-4326-8F9F-2DBA6E6E1BAC}"/>
              </a:ext>
            </a:extLst>
          </p:cNvPr>
          <p:cNvSpPr>
            <a:spLocks noGrp="1"/>
          </p:cNvSpPr>
          <p:nvPr>
            <p:ph type="sldNum" sz="quarter" idx="12"/>
          </p:nvPr>
        </p:nvSpPr>
        <p:spPr/>
        <p:txBody>
          <a:bodyPr/>
          <a:lstStyle/>
          <a:p>
            <a:fld id="{96C8E079-5BCD-45FC-B17B-75EB5E2E116B}" type="slidenum">
              <a:rPr lang="zh-TW" altLang="en-US" smtClean="0"/>
              <a:pPr/>
              <a:t>8</a:t>
            </a:fld>
            <a:endParaRPr lang="zh-TW" altLang="en-US"/>
          </a:p>
        </p:txBody>
      </p:sp>
      <p:graphicFrame>
        <p:nvGraphicFramePr>
          <p:cNvPr id="4" name="表格 3">
            <a:extLst>
              <a:ext uri="{FF2B5EF4-FFF2-40B4-BE49-F238E27FC236}">
                <a16:creationId xmlns:a16="http://schemas.microsoft.com/office/drawing/2014/main" id="{E7C3DFAD-F874-4D64-836E-2C1DBEA2722A}"/>
              </a:ext>
            </a:extLst>
          </p:cNvPr>
          <p:cNvGraphicFramePr>
            <a:graphicFrameLocks noGrp="1"/>
          </p:cNvGraphicFramePr>
          <p:nvPr>
            <p:extLst>
              <p:ext uri="{D42A27DB-BD31-4B8C-83A1-F6EECF244321}">
                <p14:modId xmlns:p14="http://schemas.microsoft.com/office/powerpoint/2010/main" val="1240938525"/>
              </p:ext>
            </p:extLst>
          </p:nvPr>
        </p:nvGraphicFramePr>
        <p:xfrm>
          <a:off x="251520" y="1124744"/>
          <a:ext cx="8496943" cy="5245166"/>
        </p:xfrm>
        <a:graphic>
          <a:graphicData uri="http://schemas.openxmlformats.org/drawingml/2006/table">
            <a:tbl>
              <a:tblPr firstRow="1" firstCol="1" bandRow="1">
                <a:tableStyleId>{5C22544A-7EE6-4342-B048-85BDC9FD1C3A}</a:tableStyleId>
              </a:tblPr>
              <a:tblGrid>
                <a:gridCol w="1270236">
                  <a:extLst>
                    <a:ext uri="{9D8B030D-6E8A-4147-A177-3AD203B41FA5}">
                      <a16:colId xmlns:a16="http://schemas.microsoft.com/office/drawing/2014/main" val="1892889306"/>
                    </a:ext>
                  </a:extLst>
                </a:gridCol>
                <a:gridCol w="2437862">
                  <a:extLst>
                    <a:ext uri="{9D8B030D-6E8A-4147-A177-3AD203B41FA5}">
                      <a16:colId xmlns:a16="http://schemas.microsoft.com/office/drawing/2014/main" val="2120223481"/>
                    </a:ext>
                  </a:extLst>
                </a:gridCol>
                <a:gridCol w="2437862">
                  <a:extLst>
                    <a:ext uri="{9D8B030D-6E8A-4147-A177-3AD203B41FA5}">
                      <a16:colId xmlns:a16="http://schemas.microsoft.com/office/drawing/2014/main" val="2262647806"/>
                    </a:ext>
                  </a:extLst>
                </a:gridCol>
                <a:gridCol w="2350983">
                  <a:extLst>
                    <a:ext uri="{9D8B030D-6E8A-4147-A177-3AD203B41FA5}">
                      <a16:colId xmlns:a16="http://schemas.microsoft.com/office/drawing/2014/main" val="2176287647"/>
                    </a:ext>
                  </a:extLst>
                </a:gridCol>
              </a:tblGrid>
              <a:tr h="214196">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模組</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功能編號</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功能名稱</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功能說明</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3795564659"/>
                  </a:ext>
                </a:extLst>
              </a:tr>
              <a:tr h="262630">
                <a:tc rowSpan="2">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關於本單位</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FA100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首長介紹</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貴單位首長介紹</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3209426793"/>
                  </a:ext>
                </a:extLst>
              </a:tr>
              <a:tr h="392194">
                <a:tc vMerge="1">
                  <a:txBody>
                    <a:bodyPr/>
                    <a:lstStyle/>
                    <a:p>
                      <a:endParaRPr lang="zh-TW" altLang="en-US"/>
                    </a:p>
                  </a:txBody>
                  <a:tcP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FA200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新市鎮檔案數位化介紹</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新市鎮檔案數位化介紹</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3484058343"/>
                  </a:ext>
                </a:extLst>
              </a:tr>
              <a:tr h="392194">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本單位組織圖</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FB100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組織架構</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貴單位組織架構圖</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993362697"/>
                  </a:ext>
                </a:extLst>
              </a:tr>
              <a:tr h="392194">
                <a:tc rowSpan="2">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最新消息</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FC100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新市鎮公告</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新市鎮最新公告訊息</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2691712204"/>
                  </a:ext>
                </a:extLst>
              </a:tr>
              <a:tr h="214196">
                <a:tc vMerge="1">
                  <a:txBody>
                    <a:bodyPr/>
                    <a:lstStyle/>
                    <a:p>
                      <a:endParaRPr lang="zh-TW" altLang="en-US"/>
                    </a:p>
                  </a:txBody>
                  <a:tcP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FC200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新市鎮消息</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新市鎮最新消息</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473637577"/>
                  </a:ext>
                </a:extLst>
              </a:tr>
              <a:tr h="214196">
                <a:tc rowSpan="6">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新市鎮願景</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FD100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都市計畫簡介</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都市計畫簡介</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821585204"/>
                  </a:ext>
                </a:extLst>
              </a:tr>
              <a:tr h="214196">
                <a:tc vMerge="1">
                  <a:txBody>
                    <a:bodyPr/>
                    <a:lstStyle/>
                    <a:p>
                      <a:endParaRPr lang="zh-TW" altLang="en-US"/>
                    </a:p>
                  </a:txBody>
                  <a:tcP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FD200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都市設計說明</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都市設計說明</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2389352713"/>
                  </a:ext>
                </a:extLst>
              </a:tr>
              <a:tr h="214196">
                <a:tc vMerge="1">
                  <a:txBody>
                    <a:bodyPr/>
                    <a:lstStyle/>
                    <a:p>
                      <a:endParaRPr lang="zh-TW" altLang="en-US"/>
                    </a:p>
                  </a:txBody>
                  <a:tcP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FD300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區段徵收</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區段徵收說明</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2477598347"/>
                  </a:ext>
                </a:extLst>
              </a:tr>
              <a:tr h="392194">
                <a:tc vMerge="1">
                  <a:txBody>
                    <a:bodyPr/>
                    <a:lstStyle/>
                    <a:p>
                      <a:endParaRPr lang="zh-TW" altLang="en-US"/>
                    </a:p>
                  </a:txBody>
                  <a:tcP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FD400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工程規劃</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新市鎮工程規劃說明</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1611694661"/>
                  </a:ext>
                </a:extLst>
              </a:tr>
              <a:tr h="214196">
                <a:tc vMerge="1">
                  <a:txBody>
                    <a:bodyPr/>
                    <a:lstStyle/>
                    <a:p>
                      <a:endParaRPr lang="zh-TW" altLang="en-US"/>
                    </a:p>
                  </a:txBody>
                  <a:tcP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FD500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工程設計</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工程設計說明</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1148947200"/>
                  </a:ext>
                </a:extLst>
              </a:tr>
              <a:tr h="214196">
                <a:tc vMerge="1">
                  <a:txBody>
                    <a:bodyPr/>
                    <a:lstStyle/>
                    <a:p>
                      <a:endParaRPr lang="zh-TW" altLang="en-US"/>
                    </a:p>
                  </a:txBody>
                  <a:tcP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FD600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工程施工</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工程施工說明</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2561365866"/>
                  </a:ext>
                </a:extLst>
              </a:tr>
              <a:tr h="214196">
                <a:tc rowSpan="4">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新市鎮介紹</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FE100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淡海</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淡海新市鎮介紹</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1842541095"/>
                  </a:ext>
                </a:extLst>
              </a:tr>
              <a:tr h="214196">
                <a:tc vMerge="1">
                  <a:txBody>
                    <a:bodyPr/>
                    <a:lstStyle/>
                    <a:p>
                      <a:endParaRPr lang="zh-TW" altLang="en-US"/>
                    </a:p>
                  </a:txBody>
                  <a:tcP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FE200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林口</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林口新市鎮介紹</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2200743829"/>
                  </a:ext>
                </a:extLst>
              </a:tr>
              <a:tr h="214196">
                <a:tc vMerge="1">
                  <a:txBody>
                    <a:bodyPr/>
                    <a:lstStyle/>
                    <a:p>
                      <a:endParaRPr lang="zh-TW" altLang="en-US"/>
                    </a:p>
                  </a:txBody>
                  <a:tcP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FE300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高雄</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高雄新市鎮介紹</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644341490"/>
                  </a:ext>
                </a:extLst>
              </a:tr>
              <a:tr h="214196">
                <a:tc vMerge="1">
                  <a:txBody>
                    <a:bodyPr/>
                    <a:lstStyle/>
                    <a:p>
                      <a:endParaRPr lang="zh-TW" altLang="en-US"/>
                    </a:p>
                  </a:txBody>
                  <a:tcP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FE400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其他</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其他新市鎮介紹</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1391224998"/>
                  </a:ext>
                </a:extLst>
              </a:tr>
              <a:tr h="392194">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開發大事件</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FF100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開發大事件</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新市鎮開發大事件紀錄</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2652298408"/>
                  </a:ext>
                </a:extLst>
              </a:tr>
              <a:tr h="214196">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相關連結</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en-US" sz="1600" kern="0">
                          <a:effectLst/>
                          <a:latin typeface="微軟正黑體" panose="020B0604030504040204" pitchFamily="34" charset="-120"/>
                          <a:ea typeface="微軟正黑體" panose="020B0604030504040204" pitchFamily="34" charset="-120"/>
                        </a:rPr>
                        <a:t>FG100</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a:effectLst/>
                          <a:latin typeface="微軟正黑體" panose="020B0604030504040204" pitchFamily="34" charset="-120"/>
                          <a:ea typeface="微軟正黑體" panose="020B0604030504040204" pitchFamily="34" charset="-120"/>
                        </a:rPr>
                        <a:t>相關連結</a:t>
                      </a:r>
                      <a:endParaRPr lang="zh-TW" sz="16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tc>
                  <a:txBody>
                    <a:bodyPr/>
                    <a:lstStyle/>
                    <a:p>
                      <a:pPr algn="just">
                        <a:spcBef>
                          <a:spcPts val="600"/>
                        </a:spcBef>
                        <a:spcAft>
                          <a:spcPts val="600"/>
                        </a:spcAft>
                      </a:pPr>
                      <a:r>
                        <a:rPr lang="zh-TW" sz="1600" kern="0" dirty="0">
                          <a:effectLst/>
                          <a:latin typeface="微軟正黑體" panose="020B0604030504040204" pitchFamily="34" charset="-120"/>
                          <a:ea typeface="微軟正黑體" panose="020B0604030504040204" pitchFamily="34" charset="-120"/>
                        </a:rPr>
                        <a:t>新市鎮相關連結</a:t>
                      </a:r>
                      <a:endParaRPr lang="zh-TW" sz="1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59927" marR="59927" marT="0" marB="0" anchor="ctr"/>
                </a:tc>
                <a:extLst>
                  <a:ext uri="{0D108BD9-81ED-4DB2-BD59-A6C34878D82A}">
                    <a16:rowId xmlns:a16="http://schemas.microsoft.com/office/drawing/2014/main" val="4161707001"/>
                  </a:ext>
                </a:extLst>
              </a:tr>
            </a:tbl>
          </a:graphicData>
        </a:graphic>
      </p:graphicFrame>
    </p:spTree>
    <p:extLst>
      <p:ext uri="{BB962C8B-B14F-4D97-AF65-F5344CB8AC3E}">
        <p14:creationId xmlns:p14="http://schemas.microsoft.com/office/powerpoint/2010/main" val="403347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3FDC5-9336-4A5A-8823-679CF16E23C1}"/>
              </a:ext>
            </a:extLst>
          </p:cNvPr>
          <p:cNvSpPr>
            <a:spLocks noGrp="1"/>
          </p:cNvSpPr>
          <p:nvPr>
            <p:ph type="title"/>
          </p:nvPr>
        </p:nvSpPr>
        <p:spPr/>
        <p:txBody>
          <a:bodyPr/>
          <a:lstStyle/>
          <a:p>
            <a:r>
              <a:rPr lang="zh-TW" altLang="en-US" dirty="0"/>
              <a:t>後台</a:t>
            </a:r>
            <a:r>
              <a:rPr lang="en-US" altLang="zh-TW" dirty="0"/>
              <a:t>sitemap</a:t>
            </a:r>
            <a:endParaRPr lang="zh-TW" altLang="en-US" dirty="0"/>
          </a:p>
        </p:txBody>
      </p:sp>
      <p:sp>
        <p:nvSpPr>
          <p:cNvPr id="3" name="投影片編號版面配置區 2">
            <a:extLst>
              <a:ext uri="{FF2B5EF4-FFF2-40B4-BE49-F238E27FC236}">
                <a16:creationId xmlns:a16="http://schemas.microsoft.com/office/drawing/2014/main" id="{0F39CE8C-70BF-4E61-8E9F-BB39604BB372}"/>
              </a:ext>
            </a:extLst>
          </p:cNvPr>
          <p:cNvSpPr>
            <a:spLocks noGrp="1"/>
          </p:cNvSpPr>
          <p:nvPr>
            <p:ph type="sldNum" sz="quarter" idx="12"/>
          </p:nvPr>
        </p:nvSpPr>
        <p:spPr/>
        <p:txBody>
          <a:bodyPr/>
          <a:lstStyle/>
          <a:p>
            <a:fld id="{96C8E079-5BCD-45FC-B17B-75EB5E2E116B}" type="slidenum">
              <a:rPr lang="zh-TW" altLang="en-US" smtClean="0"/>
              <a:pPr/>
              <a:t>9</a:t>
            </a:fld>
            <a:endParaRPr lang="zh-TW" altLang="en-US"/>
          </a:p>
        </p:txBody>
      </p:sp>
      <p:graphicFrame>
        <p:nvGraphicFramePr>
          <p:cNvPr id="4" name="資料庫圖表 3">
            <a:extLst>
              <a:ext uri="{FF2B5EF4-FFF2-40B4-BE49-F238E27FC236}">
                <a16:creationId xmlns:a16="http://schemas.microsoft.com/office/drawing/2014/main" id="{558F7D81-08DB-4E63-AAC2-D217FBF58F9F}"/>
              </a:ext>
            </a:extLst>
          </p:cNvPr>
          <p:cNvGraphicFramePr/>
          <p:nvPr>
            <p:extLst>
              <p:ext uri="{D42A27DB-BD31-4B8C-83A1-F6EECF244321}">
                <p14:modId xmlns:p14="http://schemas.microsoft.com/office/powerpoint/2010/main" val="4042888054"/>
              </p:ext>
            </p:extLst>
          </p:nvPr>
        </p:nvGraphicFramePr>
        <p:xfrm>
          <a:off x="173741" y="896142"/>
          <a:ext cx="8718739" cy="5557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3031524"/>
      </p:ext>
    </p:extLst>
  </p:cSld>
  <p:clrMapOvr>
    <a:masterClrMapping/>
  </p:clrMapOvr>
</p:sld>
</file>

<file path=ppt/theme/theme1.xml><?xml version="1.0" encoding="utf-8"?>
<a:theme xmlns:a="http://schemas.openxmlformats.org/drawingml/2006/main" name="Office 佈景主題">
  <a:themeElements>
    <a:clrScheme name="自訂 3">
      <a:dk1>
        <a:srgbClr val="1C1C1C"/>
      </a:dk1>
      <a:lt1>
        <a:srgbClr val="FFFFFF"/>
      </a:lt1>
      <a:dk2>
        <a:srgbClr val="1C1C1C"/>
      </a:dk2>
      <a:lt2>
        <a:srgbClr val="FFFFFF"/>
      </a:lt2>
      <a:accent1>
        <a:srgbClr val="FD3D4B"/>
      </a:accent1>
      <a:accent2>
        <a:srgbClr val="FDA955"/>
      </a:accent2>
      <a:accent3>
        <a:srgbClr val="53C1AF"/>
      </a:accent3>
      <a:accent4>
        <a:srgbClr val="00B0F0"/>
      </a:accent4>
      <a:accent5>
        <a:srgbClr val="A2A2F8"/>
      </a:accent5>
      <a:accent6>
        <a:srgbClr val="FF6DA5"/>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2013</TotalTime>
  <Words>907</Words>
  <Application>Microsoft Office PowerPoint</Application>
  <PresentationFormat>如螢幕大小 (4:3)</PresentationFormat>
  <Paragraphs>246</Paragraphs>
  <Slides>11</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11</vt:i4>
      </vt:variant>
    </vt:vector>
  </HeadingPairs>
  <TitlesOfParts>
    <vt:vector size="15" baseType="lpstr">
      <vt:lpstr>微軟正黑體</vt:lpstr>
      <vt:lpstr>Arial</vt:lpstr>
      <vt:lpstr>Calibri</vt:lpstr>
      <vt:lpstr>Office 佈景主題</vt:lpstr>
      <vt:lpstr>專案目標</vt:lpstr>
      <vt:lpstr>文物數位化流程圖</vt:lpstr>
      <vt:lpstr>詮釋資料</vt:lpstr>
      <vt:lpstr>詮釋資料欄位</vt:lpstr>
      <vt:lpstr>詮釋資料欄位</vt:lpstr>
      <vt:lpstr>網站架構</vt:lpstr>
      <vt:lpstr>前台sitemap</vt:lpstr>
      <vt:lpstr>前台功能表</vt:lpstr>
      <vt:lpstr>後台sitemap</vt:lpstr>
      <vt:lpstr>後台功能表</vt:lpstr>
      <vt:lpstr>網站頁面擴充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王紹丞</dc:creator>
  <cp:lastModifiedBy>yenli pan</cp:lastModifiedBy>
  <cp:revision>35</cp:revision>
  <dcterms:created xsi:type="dcterms:W3CDTF">2018-04-02T06:26:49Z</dcterms:created>
  <dcterms:modified xsi:type="dcterms:W3CDTF">2021-11-29T03:39:16Z</dcterms:modified>
</cp:coreProperties>
</file>