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337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C864-E851-2E44-9077-4D461CC3E4F9}" type="datetimeFigureOut">
              <a:rPr kumimoji="1" lang="zh-TW" altLang="en-US" smtClean="0"/>
              <a:t>2021/6/16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EF7A-54C3-E841-8C84-FE4CB449AE4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7595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C864-E851-2E44-9077-4D461CC3E4F9}" type="datetimeFigureOut">
              <a:rPr kumimoji="1" lang="zh-TW" altLang="en-US" smtClean="0"/>
              <a:t>2021/6/16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EF7A-54C3-E841-8C84-FE4CB449AE4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967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C864-E851-2E44-9077-4D461CC3E4F9}" type="datetimeFigureOut">
              <a:rPr kumimoji="1" lang="zh-TW" altLang="en-US" smtClean="0"/>
              <a:t>2021/6/16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EF7A-54C3-E841-8C84-FE4CB449AE4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65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C864-E851-2E44-9077-4D461CC3E4F9}" type="datetimeFigureOut">
              <a:rPr kumimoji="1" lang="zh-TW" altLang="en-US" smtClean="0"/>
              <a:t>2021/6/16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EF7A-54C3-E841-8C84-FE4CB449AE4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700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C864-E851-2E44-9077-4D461CC3E4F9}" type="datetimeFigureOut">
              <a:rPr kumimoji="1" lang="zh-TW" altLang="en-US" smtClean="0"/>
              <a:t>2021/6/16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EF7A-54C3-E841-8C84-FE4CB449AE4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9956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C864-E851-2E44-9077-4D461CC3E4F9}" type="datetimeFigureOut">
              <a:rPr kumimoji="1" lang="zh-TW" altLang="en-US" smtClean="0"/>
              <a:t>2021/6/16</a:t>
            </a:fld>
            <a:endParaRPr kumimoji="1"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EF7A-54C3-E841-8C84-FE4CB449AE4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389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C864-E851-2E44-9077-4D461CC3E4F9}" type="datetimeFigureOut">
              <a:rPr kumimoji="1" lang="zh-TW" altLang="en-US" smtClean="0"/>
              <a:t>2021/6/16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EF7A-54C3-E841-8C84-FE4CB449AE4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4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C864-E851-2E44-9077-4D461CC3E4F9}" type="datetimeFigureOut">
              <a:rPr kumimoji="1" lang="zh-TW" altLang="en-US" smtClean="0"/>
              <a:t>2021/6/16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EF7A-54C3-E841-8C84-FE4CB449AE4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680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C864-E851-2E44-9077-4D461CC3E4F9}" type="datetimeFigureOut">
              <a:rPr kumimoji="1" lang="zh-TW" altLang="en-US" smtClean="0"/>
              <a:t>2021/6/16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EF7A-54C3-E841-8C84-FE4CB449AE4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497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C864-E851-2E44-9077-4D461CC3E4F9}" type="datetimeFigureOut">
              <a:rPr kumimoji="1" lang="zh-TW" altLang="en-US" smtClean="0"/>
              <a:t>2021/6/16</a:t>
            </a:fld>
            <a:endParaRPr kumimoji="1"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EF7A-54C3-E841-8C84-FE4CB449AE4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169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C7FC864-E851-2E44-9077-4D461CC3E4F9}" type="datetimeFigureOut">
              <a:rPr kumimoji="1" lang="zh-TW" altLang="en-US" smtClean="0"/>
              <a:t>2021/6/16</a:t>
            </a:fld>
            <a:endParaRPr kumimoji="1"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EF7A-54C3-E841-8C84-FE4CB449AE4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305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C7FC864-E851-2E44-9077-4D461CC3E4F9}" type="datetimeFigureOut">
              <a:rPr kumimoji="1" lang="zh-TW" altLang="en-US" smtClean="0"/>
              <a:t>2021/6/16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46EEF7A-54C3-E841-8C84-FE4CB449AE4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189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{8CFAE31E-E7B7-D54F-8511-D26E91BDE418}tf10001120</Template>
  <TotalTime>0</TotalTime>
  <Words>0</Words>
  <Application>Microsoft Macintosh PowerPoint</Application>
  <PresentationFormat>寬螢幕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0</vt:i4>
      </vt:variant>
    </vt:vector>
  </HeadingPairs>
  <TitlesOfParts>
    <vt:vector size="3" baseType="lpstr">
      <vt:lpstr>Arial</vt:lpstr>
      <vt:lpstr>Gill Sans MT</vt:lpstr>
      <vt:lpstr>包裹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譽家 洪</dc:creator>
  <cp:lastModifiedBy>譽家 洪</cp:lastModifiedBy>
  <cp:revision>3</cp:revision>
  <dcterms:created xsi:type="dcterms:W3CDTF">2021-06-16T03:46:17Z</dcterms:created>
  <dcterms:modified xsi:type="dcterms:W3CDTF">2021-06-16T03:49:20Z</dcterms:modified>
</cp:coreProperties>
</file>