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8C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86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C572B-CDA7-51CF-6EBE-9719858DD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F07590-F380-3B6F-EA8A-FA41BF930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963EE8-BFE1-3C9D-5A57-7D7EB18BF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92B8-0D10-422C-947B-E72C0685DC15}" type="datetimeFigureOut">
              <a:rPr lang="zh-CN" altLang="en-US" smtClean="0"/>
              <a:t>2025-02-05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F2C2D2-2851-A582-C821-815330984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7BDBF5-EFBF-3757-983A-BF441E591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01B6-3670-46AC-B9D1-3E9DA6ED0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928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28198-F06A-BAD4-BC27-6F22C22FE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114ABF-7A43-119E-91D3-81A4F99B5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70593C-5279-9B64-A5F5-BA98BFCF2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92B8-0D10-422C-947B-E72C0685DC15}" type="datetimeFigureOut">
              <a:rPr lang="zh-CN" altLang="en-US" smtClean="0"/>
              <a:t>2025-02-05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32AA7B-657B-30E6-1E8F-0517BA3F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1BEC94-4F6E-C249-6A31-5DD43C3B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01B6-3670-46AC-B9D1-3E9DA6ED0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53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C750569-00BB-4516-AC6C-B76E202169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E82E19-8B92-3660-126E-E8F3F3FE7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924552-309E-962E-6CFE-F1DC13A69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92B8-0D10-422C-947B-E72C0685DC15}" type="datetimeFigureOut">
              <a:rPr lang="zh-CN" altLang="en-US" smtClean="0"/>
              <a:t>2025-02-05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C23FDC-75F1-1E28-946C-E576B3D42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133E27-F1D6-DBC8-0C27-EFF947F2A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01B6-3670-46AC-B9D1-3E9DA6ED0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87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8F6A9-AE14-E347-F0E5-A5DEBACC0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6624DA-6A90-A039-9386-A8F04CB2B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C01873-24AE-7745-BA2D-598E85AFF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92B8-0D10-422C-947B-E72C0685DC15}" type="datetimeFigureOut">
              <a:rPr lang="zh-CN" altLang="en-US" smtClean="0"/>
              <a:t>2025-02-05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2E677F-052E-E9B1-7F2D-4341B18CB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9C91F0-3627-920F-A6B1-3A2BF2137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01B6-3670-46AC-B9D1-3E9DA6ED0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24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B5E48-28FE-76DE-78F0-1B1049973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E166AB-EBC1-7CAB-ACC3-795FA973B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ACD2E1-435A-D32E-DBC0-3CC5C6BB9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92B8-0D10-422C-947B-E72C0685DC15}" type="datetimeFigureOut">
              <a:rPr lang="zh-CN" altLang="en-US" smtClean="0"/>
              <a:t>2025-02-05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8DEA2D-EC6F-C2ED-1764-CA701C97C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5B8017-BB38-8CD7-BE34-D544E14F3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01B6-3670-46AC-B9D1-3E9DA6ED0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908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B201E9-0CB5-76F6-486C-55CE3BFF8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93B332-BFE9-6C80-279D-D6C042C40B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8A3452-C964-7042-404E-BC5DE7FC7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88B46E-8C84-7F1B-CC5E-AA73371BF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92B8-0D10-422C-947B-E72C0685DC15}" type="datetimeFigureOut">
              <a:rPr lang="zh-CN" altLang="en-US" smtClean="0"/>
              <a:t>2025-02-05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D9B5A7-60CD-FC7C-404B-31574CA31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CED20E-E658-78D5-7603-562A3B67E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01B6-3670-46AC-B9D1-3E9DA6ED0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85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456CE3-476C-95AA-95DE-B72CD169C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52EE67-F06B-DE43-0719-17F28DC20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DAB284-F890-AD86-CC57-8ACA76277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B96637-7A5A-3B95-C3FE-01F81B6E3E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5D8055-65F4-D3BF-A96E-F512B87DC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A28C1F-8A20-8FCC-0E9C-4529A90D0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92B8-0D10-422C-947B-E72C0685DC15}" type="datetimeFigureOut">
              <a:rPr lang="zh-CN" altLang="en-US" smtClean="0"/>
              <a:t>2025-02-05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FEA5C0-D509-FB13-092D-F9DC20CD4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21B503-964A-A992-FAFC-D1648355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01B6-3670-46AC-B9D1-3E9DA6ED0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693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9ABA6-FB2D-B84E-4AEA-5A0201A2D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37E9C0-4144-9BDE-789A-5218E027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92B8-0D10-422C-947B-E72C0685DC15}" type="datetimeFigureOut">
              <a:rPr lang="zh-CN" altLang="en-US" smtClean="0"/>
              <a:t>2025-02-05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428358-EB56-13A8-4B70-A030808D4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473ABB-169D-540D-3A4B-A4733CE79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01B6-3670-46AC-B9D1-3E9DA6ED0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635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BD0284-00C2-EDC6-F2A2-33DA22323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92B8-0D10-422C-947B-E72C0685DC15}" type="datetimeFigureOut">
              <a:rPr lang="zh-CN" altLang="en-US" smtClean="0"/>
              <a:t>2025-02-05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03686D-AF85-3BFE-9251-6EF0D6BAF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F26849-B87D-7E11-DF64-381E48EF3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01B6-3670-46AC-B9D1-3E9DA6ED0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51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912AD-3228-982F-6CCA-1E26AFE60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2AE53C-F219-E30E-6619-BADE12AE7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76C373-6E9A-6AA9-0AC2-48350A78B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685837-D214-364C-C2CE-72788C67A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92B8-0D10-422C-947B-E72C0685DC15}" type="datetimeFigureOut">
              <a:rPr lang="zh-CN" altLang="en-US" smtClean="0"/>
              <a:t>2025-02-05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ABBC9F-30EF-99DF-FF76-1DF647F06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E39693-F824-9B87-CAEC-53B2710DB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01B6-3670-46AC-B9D1-3E9DA6ED0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207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CFCA4-C419-5561-2FC3-0555BAFDB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465883-7847-14D6-CF3D-A7694ECC2D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D9C06C-D3D4-2070-5140-0942B55B3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53C065-D3EA-9584-A536-7A707517E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92B8-0D10-422C-947B-E72C0685DC15}" type="datetimeFigureOut">
              <a:rPr lang="zh-CN" altLang="en-US" smtClean="0"/>
              <a:t>2025-02-05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5FA3CB-D34F-68D1-C813-D03D6B437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8642EC-046A-8FAB-755B-FE1FAE245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01B6-3670-46AC-B9D1-3E9DA6ED0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91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D33628E-9F63-56E4-119E-0AAAF68E0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585F0E-3623-1C6B-B2FA-95EE33FA8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231D37-A91F-317F-FD7E-424A6A2A0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6592B8-0D10-422C-947B-E72C0685DC15}" type="datetimeFigureOut">
              <a:rPr lang="zh-CN" altLang="en-US" smtClean="0"/>
              <a:t>2025-02-05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0106F1-ABD6-0BAF-8AE2-B495FD8F6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8250F0-B55A-3DAC-2CD0-5A25E04AC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3001B6-3670-46AC-B9D1-3E9DA6ED0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25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72A52AB-F7A2-7596-D278-0C714985D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00" y="1106905"/>
            <a:ext cx="4990759" cy="422480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943E3B8-E447-92F2-F7F7-F61B52D70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533" y="1161906"/>
            <a:ext cx="5250404" cy="42248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8FBEEEA-A5DB-B00E-A27E-4FCCE6E1097A}"/>
              </a:ext>
            </a:extLst>
          </p:cNvPr>
          <p:cNvSpPr/>
          <p:nvPr/>
        </p:nvSpPr>
        <p:spPr>
          <a:xfrm>
            <a:off x="1168782" y="1581293"/>
            <a:ext cx="1175657" cy="996902"/>
          </a:xfrm>
          <a:prstGeom prst="rect">
            <a:avLst/>
          </a:prstGeom>
          <a:noFill/>
          <a:ln w="28575">
            <a:solidFill>
              <a:srgbClr val="F68C7E">
                <a:alpha val="80000"/>
              </a:srgb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D525B4D-FC70-ADD8-F73B-FDEBAD13461D}"/>
              </a:ext>
            </a:extLst>
          </p:cNvPr>
          <p:cNvCxnSpPr/>
          <p:nvPr/>
        </p:nvCxnSpPr>
        <p:spPr>
          <a:xfrm flipV="1">
            <a:off x="2344439" y="1237534"/>
            <a:ext cx="3568223" cy="343759"/>
          </a:xfrm>
          <a:prstGeom prst="line">
            <a:avLst/>
          </a:prstGeom>
          <a:ln>
            <a:solidFill>
              <a:srgbClr val="F68C7E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27393BF-DB8D-8AA6-A443-6444A7ECE3BF}"/>
              </a:ext>
            </a:extLst>
          </p:cNvPr>
          <p:cNvCxnSpPr/>
          <p:nvPr/>
        </p:nvCxnSpPr>
        <p:spPr>
          <a:xfrm>
            <a:off x="2344439" y="2578195"/>
            <a:ext cx="3568223" cy="2303188"/>
          </a:xfrm>
          <a:prstGeom prst="line">
            <a:avLst/>
          </a:prstGeom>
          <a:ln>
            <a:solidFill>
              <a:srgbClr val="F68C7E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383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2775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睿琳 徐</dc:creator>
  <cp:lastModifiedBy>睿琳 徐</cp:lastModifiedBy>
  <cp:revision>1</cp:revision>
  <dcterms:created xsi:type="dcterms:W3CDTF">2025-02-05T02:06:11Z</dcterms:created>
  <dcterms:modified xsi:type="dcterms:W3CDTF">2025-02-05T02:47:17Z</dcterms:modified>
</cp:coreProperties>
</file>