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5"/>
  </p:sldMasterIdLst>
  <p:notesMasterIdLst>
    <p:notesMasterId r:id="rId69"/>
  </p:notesMasterIdLst>
  <p:handoutMasterIdLst>
    <p:handoutMasterId r:id="rId70"/>
  </p:handoutMasterIdLst>
  <p:sldIdLst>
    <p:sldId id="256" r:id="rId46"/>
    <p:sldId id="509" r:id="rId47"/>
    <p:sldId id="523" r:id="rId48"/>
    <p:sldId id="524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510" r:id="rId57"/>
    <p:sldId id="511" r:id="rId58"/>
    <p:sldId id="513" r:id="rId59"/>
    <p:sldId id="514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22" r:id="rId68"/>
  </p:sldIdLst>
  <p:sldSz cx="9144000" cy="6858000" type="screen4x3"/>
  <p:notesSz cx="6858000" cy="99472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EE8B26B-B6F8-412D-8A3D-4C031E8E76AC}">
          <p14:sldIdLst>
            <p14:sldId id="256"/>
            <p14:sldId id="509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10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DEBF0"/>
    <a:srgbClr val="F9F9F9"/>
    <a:srgbClr val="F2F2F2"/>
    <a:srgbClr val="4F81BD"/>
    <a:srgbClr val="1F497D"/>
    <a:srgbClr val="000099"/>
    <a:srgbClr val="1D4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559" autoAdjust="0"/>
  </p:normalViewPr>
  <p:slideViewPr>
    <p:cSldViewPr>
      <p:cViewPr varScale="1">
        <p:scale>
          <a:sx n="69" d="100"/>
          <a:sy n="69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slide" Target="slides/slide2.xml"/><Relationship Id="rId63" Type="http://schemas.openxmlformats.org/officeDocument/2006/relationships/slide" Target="slides/slide18.xml"/><Relationship Id="rId68" Type="http://schemas.openxmlformats.org/officeDocument/2006/relationships/slide" Target="slides/slide23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1.xml"/><Relationship Id="rId53" Type="http://schemas.openxmlformats.org/officeDocument/2006/relationships/slide" Target="slides/slide8.xml"/><Relationship Id="rId58" Type="http://schemas.openxmlformats.org/officeDocument/2006/relationships/slide" Target="slides/slide13.xml"/><Relationship Id="rId66" Type="http://schemas.openxmlformats.org/officeDocument/2006/relationships/slide" Target="slides/slide21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1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3.xml"/><Relationship Id="rId56" Type="http://schemas.openxmlformats.org/officeDocument/2006/relationships/slide" Target="slides/slide11.xml"/><Relationship Id="rId64" Type="http://schemas.openxmlformats.org/officeDocument/2006/relationships/slide" Target="slides/slide19.xml"/><Relationship Id="rId69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6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1.xml"/><Relationship Id="rId59" Type="http://schemas.openxmlformats.org/officeDocument/2006/relationships/slide" Target="slides/slide14.xml"/><Relationship Id="rId67" Type="http://schemas.openxmlformats.org/officeDocument/2006/relationships/slide" Target="slides/slide22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9.xml"/><Relationship Id="rId62" Type="http://schemas.openxmlformats.org/officeDocument/2006/relationships/slide" Target="slides/slide17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4.xml"/><Relationship Id="rId57" Type="http://schemas.openxmlformats.org/officeDocument/2006/relationships/slide" Target="slides/slide1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7.xml"/><Relationship Id="rId60" Type="http://schemas.openxmlformats.org/officeDocument/2006/relationships/slide" Target="slides/slide15.xml"/><Relationship Id="rId65" Type="http://schemas.openxmlformats.org/officeDocument/2006/relationships/slide" Target="slides/slide20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5.xml"/><Relationship Id="rId55" Type="http://schemas.openxmlformats.org/officeDocument/2006/relationships/slide" Target="slides/slide10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67C9-95F4-45AC-A8EE-9427325F7C9B}" type="datetimeFigureOut">
              <a:rPr lang="zh-TW" altLang="en-US" smtClean="0"/>
              <a:pPr/>
              <a:t>2018/5/25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C3794-6158-4725-9CF9-F904D18A21B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30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6ACD6-EBBE-4A7B-82AF-F2ECC56F8EDC}" type="datetimeFigureOut">
              <a:rPr lang="zh-TW" altLang="en-US" smtClean="0"/>
              <a:pPr/>
              <a:t>2018/5/25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2EB9B-0DA4-485D-B51F-CB4136AFE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150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0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2"/>
          <p:cNvSpPr>
            <a:spLocks noGrp="1"/>
          </p:cNvSpPr>
          <p:nvPr>
            <p:ph type="ctrTitle"/>
          </p:nvPr>
        </p:nvSpPr>
        <p:spPr>
          <a:xfrm>
            <a:off x="683568" y="1"/>
            <a:ext cx="8280920" cy="764704"/>
          </a:xfrm>
        </p:spPr>
        <p:txBody>
          <a:bodyPr>
            <a:normAutofit/>
          </a:bodyPr>
          <a:lstStyle/>
          <a:p>
            <a:pPr algn="l"/>
            <a:endParaRPr lang="zh-TW" altLang="en-US" sz="3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＞形箭號 7"/>
          <p:cNvSpPr/>
          <p:nvPr userDrawn="1"/>
        </p:nvSpPr>
        <p:spPr>
          <a:xfrm>
            <a:off x="171533" y="312935"/>
            <a:ext cx="252115" cy="210096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＞形箭號 8"/>
          <p:cNvSpPr/>
          <p:nvPr userDrawn="1"/>
        </p:nvSpPr>
        <p:spPr>
          <a:xfrm>
            <a:off x="373260" y="312935"/>
            <a:ext cx="252115" cy="210096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3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3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3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6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0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D2E6D7D-7240-46F4-903E-E0C9D2B4C1F9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247BA4F-18B7-4E65-B080-2F439493B97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560" y="2708920"/>
            <a:ext cx="8208912" cy="1563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3223093"/>
            <a:ext cx="8666003" cy="535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TW" sz="3600" b="1" spc="1500" dirty="0" smtClean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en-US" sz="3600" b="1" spc="1500" dirty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技術分享</a:t>
            </a:r>
            <a:r>
              <a:rPr lang="zh-TW" altLang="en-US" sz="3600" b="1" spc="1500" dirty="0" smtClean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會議</a:t>
            </a:r>
            <a:r>
              <a:rPr lang="en-US" altLang="zh-TW" sz="3600" b="1" spc="1500" dirty="0" smtClean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3600" b="1" spc="1500" dirty="0" err="1" smtClean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Nuget</a:t>
            </a:r>
            <a:r>
              <a:rPr lang="en-US" altLang="zh-TW" sz="3600" b="1" spc="1500" dirty="0" smtClean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》</a:t>
            </a:r>
            <a:endParaRPr lang="zh-TW" altLang="en-US" sz="3600" b="1" spc="1500" dirty="0">
              <a:solidFill>
                <a:schemeClr val="bg1">
                  <a:lumMod val="6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611560" y="1196752"/>
            <a:ext cx="632256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1200"/>
              </a:spcBef>
            </a:pPr>
            <a:r>
              <a:rPr lang="zh-TW" altLang="en-US" sz="6000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新達科技</a:t>
            </a:r>
            <a:endParaRPr lang="zh-TW" altLang="en-US" sz="6000" b="1" dirty="0">
              <a:solidFill>
                <a:schemeClr val="accent6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851920" y="561507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創新。使命必達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81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4852"/>
    </mc:Choice>
    <mc:Fallback xmlns="">
      <p:transition spd="slow" advTm="148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如果有設定</a:t>
            </a:r>
            <a:r>
              <a:rPr lang="en-US" altLang="zh-TW" sz="3200" dirty="0"/>
              <a:t>API</a:t>
            </a:r>
            <a:r>
              <a:rPr lang="zh-TW" altLang="en-US" sz="3200" dirty="0"/>
              <a:t> </a:t>
            </a:r>
            <a:r>
              <a:rPr lang="en-US" altLang="zh-TW" sz="3200" dirty="0"/>
              <a:t>KEY</a:t>
            </a:r>
            <a:endParaRPr lang="en-US" altLang="zh-TW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67" y="1961511"/>
            <a:ext cx="8229600" cy="25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設定相依性</a:t>
            </a:r>
            <a:endParaRPr lang="en-US" altLang="zh-TW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targetFramework</a:t>
            </a:r>
            <a:r>
              <a:rPr lang="en-US" altLang="zh-TW" sz="2400" dirty="0"/>
              <a:t> : net40 = 4.0.0, net461 = 4.6.1</a:t>
            </a:r>
          </a:p>
          <a:p>
            <a:r>
              <a:rPr lang="en-US" altLang="zh-TW" sz="2400" dirty="0"/>
              <a:t>Dependency id :</a:t>
            </a:r>
            <a:r>
              <a:rPr lang="zh-TW" altLang="en-US" sz="2400" dirty="0"/>
              <a:t> 可下載該套件後到</a:t>
            </a:r>
            <a:r>
              <a:rPr lang="en-US" altLang="zh-TW" sz="2400" dirty="0" err="1"/>
              <a:t>package.config</a:t>
            </a:r>
            <a:r>
              <a:rPr lang="zh-TW" altLang="en-US" sz="2400" dirty="0"/>
              <a:t>找，若是自己包的套件則到</a:t>
            </a:r>
            <a:r>
              <a:rPr lang="zh-TW" altLang="en-US" sz="2400" dirty="0" smtClean="0"/>
              <a:t>該套件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nuspec</a:t>
            </a:r>
            <a:r>
              <a:rPr lang="zh-TW" altLang="en-US" sz="2400" dirty="0"/>
              <a:t>看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71" y="3463376"/>
            <a:ext cx="6172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060"/>
            <a:ext cx="8280920" cy="764704"/>
          </a:xfrm>
        </p:spPr>
        <p:txBody>
          <a:bodyPr>
            <a:normAutofit/>
          </a:bodyPr>
          <a:lstStyle/>
          <a:p>
            <a:r>
              <a:rPr kumimoji="1" lang="en-US" altLang="zh-TW" sz="3200" dirty="0" err="1"/>
              <a:t>NuGet</a:t>
            </a:r>
            <a:r>
              <a:rPr kumimoji="1" lang="en-US" altLang="zh-TW" sz="3200" dirty="0"/>
              <a:t> Packager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520" y="1216764"/>
            <a:ext cx="8229600" cy="452596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此功能必須先從</a:t>
            </a:r>
            <a:r>
              <a:rPr lang="en-US" altLang="zh-TW" sz="2800" dirty="0"/>
              <a:t>Visual Studio</a:t>
            </a:r>
            <a:r>
              <a:rPr lang="zh-TW" altLang="en-US" sz="2800" dirty="0"/>
              <a:t>的擴充功能和更新的地方進行下載。</a:t>
            </a:r>
            <a:endParaRPr lang="en-US" altLang="zh-TW" sz="28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356" y="452060"/>
            <a:ext cx="8990476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060"/>
            <a:ext cx="8280920" cy="764704"/>
          </a:xfrm>
        </p:spPr>
        <p:txBody>
          <a:bodyPr>
            <a:normAutofit/>
          </a:bodyPr>
          <a:lstStyle/>
          <a:p>
            <a:r>
              <a:rPr kumimoji="1" lang="en-US" altLang="zh-TW" sz="3200" dirty="0" err="1"/>
              <a:t>NuGet</a:t>
            </a:r>
            <a:r>
              <a:rPr kumimoji="1" lang="en-US" altLang="zh-TW" sz="3200" dirty="0"/>
              <a:t> Packager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520" y="1216764"/>
            <a:ext cx="8229600" cy="452596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安裝完成後，就可以從新增專案的地方，新增一個</a:t>
            </a:r>
            <a:r>
              <a:rPr lang="en-US" altLang="zh-TW" sz="2800" dirty="0" err="1"/>
              <a:t>NuGetPackager</a:t>
            </a:r>
            <a:r>
              <a:rPr lang="zh-TW" altLang="en-US" sz="2800" dirty="0"/>
              <a:t>專案</a:t>
            </a: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3" y="1201631"/>
            <a:ext cx="6248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060"/>
            <a:ext cx="8280920" cy="764704"/>
          </a:xfrm>
        </p:spPr>
        <p:txBody>
          <a:bodyPr>
            <a:normAutofit/>
          </a:bodyPr>
          <a:lstStyle/>
          <a:p>
            <a:r>
              <a:rPr kumimoji="1" lang="en-US" altLang="zh-TW" sz="3200" dirty="0" err="1"/>
              <a:t>NuGet</a:t>
            </a:r>
            <a:r>
              <a:rPr kumimoji="1" lang="en-US" altLang="zh-TW" sz="3200" dirty="0"/>
              <a:t> Packager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520" y="1216764"/>
            <a:ext cx="8229600" cy="4525963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目錄結構如下</a:t>
            </a:r>
          </a:p>
          <a:p>
            <a:r>
              <a:rPr lang="zh-TW" altLang="en-US" sz="2800" dirty="0"/>
              <a:t>如果要放置</a:t>
            </a:r>
            <a:r>
              <a:rPr lang="en-US" altLang="zh-TW" sz="2800" dirty="0" err="1"/>
              <a:t>dll</a:t>
            </a:r>
            <a:r>
              <a:rPr lang="zh-TW" altLang="en-US" sz="2800" dirty="0"/>
              <a:t>的話，只需要</a:t>
            </a:r>
            <a:r>
              <a:rPr lang="zh-TW" altLang="en-US" sz="2800" dirty="0" smtClean="0"/>
              <a:t>把</a:t>
            </a:r>
            <a:r>
              <a:rPr lang="en-US" altLang="zh-TW" sz="2800" dirty="0" err="1" smtClean="0"/>
              <a:t>dll</a:t>
            </a:r>
            <a:r>
              <a:rPr lang="zh-TW" altLang="en-US" sz="2800" dirty="0" smtClean="0"/>
              <a:t>放置到</a:t>
            </a:r>
            <a:r>
              <a:rPr lang="en-US" altLang="zh-TW" sz="2800" dirty="0" smtClean="0"/>
              <a:t>lib</a:t>
            </a:r>
            <a:r>
              <a:rPr lang="zh-TW" altLang="en-US" sz="2800" dirty="0" smtClean="0"/>
              <a:t>的目錄底下</a:t>
            </a:r>
          </a:p>
          <a:p>
            <a:r>
              <a:rPr lang="zh-TW" altLang="en-US" sz="2800" dirty="0" smtClean="0"/>
              <a:t>而</a:t>
            </a:r>
            <a:r>
              <a:rPr lang="zh-TW" altLang="en-US" sz="2800" dirty="0"/>
              <a:t>如果要放一些</a:t>
            </a:r>
            <a:r>
              <a:rPr lang="en-US" altLang="zh-TW" sz="2800" dirty="0"/>
              <a:t>.</a:t>
            </a:r>
            <a:r>
              <a:rPr lang="en-US" altLang="zh-TW" sz="2800" dirty="0" err="1"/>
              <a:t>cs</a:t>
            </a:r>
            <a:r>
              <a:rPr lang="zh-TW" altLang="en-US" sz="2800" dirty="0"/>
              <a:t>檔案之類的，就可以放到</a:t>
            </a:r>
            <a:r>
              <a:rPr lang="en-US" altLang="zh-TW" sz="2800" dirty="0"/>
              <a:t>content</a:t>
            </a:r>
            <a:r>
              <a:rPr lang="zh-TW" altLang="en-US" sz="2800" dirty="0"/>
              <a:t>底下。</a:t>
            </a:r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45" y="3212976"/>
            <a:ext cx="2879855" cy="56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060"/>
            <a:ext cx="8280920" cy="764704"/>
          </a:xfrm>
        </p:spPr>
        <p:txBody>
          <a:bodyPr>
            <a:normAutofit/>
          </a:bodyPr>
          <a:lstStyle/>
          <a:p>
            <a:r>
              <a:rPr kumimoji="1" lang="en-US" altLang="zh-TW" sz="3200" dirty="0" err="1"/>
              <a:t>NuGet</a:t>
            </a:r>
            <a:r>
              <a:rPr kumimoji="1" lang="en-US" altLang="zh-TW" sz="3200" dirty="0"/>
              <a:t> Packager</a:t>
            </a:r>
            <a:endParaRPr kumimoji="1"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5930"/>
            <a:ext cx="8229600" cy="2915816"/>
          </a:xfrm>
          <a:prstGeom prst="rect">
            <a:avLst/>
          </a:prstGeom>
        </p:spPr>
      </p:pic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060"/>
            <a:ext cx="8280920" cy="764704"/>
          </a:xfrm>
        </p:spPr>
        <p:txBody>
          <a:bodyPr>
            <a:normAutofit/>
          </a:bodyPr>
          <a:lstStyle/>
          <a:p>
            <a:r>
              <a:rPr kumimoji="1" lang="en-US" altLang="zh-TW" sz="3200" dirty="0" err="1"/>
              <a:t>NuGet</a:t>
            </a:r>
            <a:r>
              <a:rPr kumimoji="1" lang="en-US" altLang="zh-TW" sz="3200" dirty="0"/>
              <a:t> Packager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此工具也提供了自動佈署的功能</a:t>
            </a:r>
          </a:p>
          <a:p>
            <a:r>
              <a:rPr lang="zh-TW" altLang="en-US" sz="2800" dirty="0"/>
              <a:t>當我們使用</a:t>
            </a:r>
            <a:r>
              <a:rPr lang="en-US" altLang="zh-TW" sz="2800" dirty="0"/>
              <a:t>Release Build</a:t>
            </a:r>
            <a:r>
              <a:rPr lang="zh-TW" altLang="en-US" sz="2800" dirty="0"/>
              <a:t>的時候，他就會自動的將打包好的東西佈署到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Server</a:t>
            </a:r>
          </a:p>
          <a:p>
            <a:r>
              <a:rPr lang="zh-TW" altLang="en-US" sz="2800" dirty="0"/>
              <a:t>第一次使用的時候，必須手動的加上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Server API Key</a:t>
            </a:r>
            <a:r>
              <a:rPr lang="zh-TW" altLang="en-US" sz="2800" dirty="0"/>
              <a:t>，未來才能佈署成功</a:t>
            </a:r>
          </a:p>
        </p:txBody>
      </p:sp>
    </p:spTree>
    <p:extLst>
      <p:ext uri="{BB962C8B-B14F-4D97-AF65-F5344CB8AC3E}">
        <p14:creationId xmlns:p14="http://schemas.microsoft.com/office/powerpoint/2010/main" val="8114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80920" cy="764704"/>
          </a:xfrm>
        </p:spPr>
        <p:txBody>
          <a:bodyPr>
            <a:normAutofit/>
          </a:bodyPr>
          <a:lstStyle/>
          <a:p>
            <a:r>
              <a:rPr kumimoji="1" lang="zh-TW" altLang="en-US" sz="3200" dirty="0"/>
              <a:t>新增 </a:t>
            </a:r>
            <a:r>
              <a:rPr kumimoji="1" lang="en-US" altLang="zh-TW" sz="3200" dirty="0" err="1"/>
              <a:t>Newtonsoft.Json</a:t>
            </a:r>
            <a:r>
              <a:rPr kumimoji="1" lang="en-US" altLang="zh-TW" sz="3200" dirty="0"/>
              <a:t> </a:t>
            </a:r>
            <a:r>
              <a:rPr kumimoji="1" lang="en-US" altLang="zh-TW" sz="3200" dirty="0" err="1"/>
              <a:t>NuGet</a:t>
            </a:r>
            <a:r>
              <a:rPr kumimoji="1" lang="en-US" altLang="zh-TW" sz="3200" dirty="0"/>
              <a:t> </a:t>
            </a:r>
            <a:r>
              <a:rPr kumimoji="1" lang="zh-TW" altLang="en-US" sz="3200" dirty="0"/>
              <a:t>套件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656" y="1325845"/>
            <a:ext cx="3776592" cy="45259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63" y="1462807"/>
            <a:ext cx="6514977" cy="441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80920" cy="764704"/>
          </a:xfrm>
        </p:spPr>
        <p:txBody>
          <a:bodyPr>
            <a:normAutofit/>
          </a:bodyPr>
          <a:lstStyle/>
          <a:p>
            <a:r>
              <a:rPr kumimoji="1" lang="zh-TW" altLang="en-US" sz="3200" dirty="0"/>
              <a:t>在應用程式中使用 </a:t>
            </a:r>
            <a:r>
              <a:rPr kumimoji="1" lang="en-US" altLang="zh-TW" sz="3200" dirty="0" err="1"/>
              <a:t>Newtonsoft.Json</a:t>
            </a:r>
            <a:r>
              <a:rPr kumimoji="1" lang="en-US" altLang="zh-TW" sz="3200" dirty="0"/>
              <a:t> API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在專案中使用 </a:t>
            </a:r>
            <a:r>
              <a:rPr lang="en-US" altLang="zh-TW" sz="2800" dirty="0" err="1"/>
              <a:t>Newtonsoft.Json</a:t>
            </a:r>
            <a:r>
              <a:rPr lang="en-US" altLang="zh-TW" sz="2800" dirty="0"/>
              <a:t> </a:t>
            </a:r>
            <a:r>
              <a:rPr lang="zh-TW" altLang="en-US" sz="2800" dirty="0"/>
              <a:t>套件，您可以呼叫其</a:t>
            </a:r>
            <a:r>
              <a:rPr lang="en-US" altLang="zh-TW" sz="2800" dirty="0" err="1"/>
              <a:t>JasonConvert.SerializeObject</a:t>
            </a:r>
            <a:r>
              <a:rPr lang="zh-TW" altLang="en-US" sz="2800" dirty="0"/>
              <a:t>方法，將物件轉換成人類可閱讀的字串。</a:t>
            </a:r>
          </a:p>
          <a:p>
            <a:endParaRPr lang="zh-TW" altLang="en-US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81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80920" cy="764704"/>
          </a:xfrm>
        </p:spPr>
        <p:txBody>
          <a:bodyPr>
            <a:normAutofit/>
          </a:bodyPr>
          <a:lstStyle/>
          <a:p>
            <a:r>
              <a:rPr kumimoji="1" lang="zh-TW" altLang="en-US" sz="3200" dirty="0"/>
              <a:t>建立與發佈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建立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</a:t>
            </a:r>
            <a:r>
              <a:rPr lang="zh-TW" altLang="en-US" sz="2800" dirty="0"/>
              <a:t>套件並發佈到自行架設的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Server</a:t>
            </a:r>
            <a:r>
              <a:rPr lang="zh-TW" altLang="en-US" sz="2800" dirty="0"/>
              <a:t>流程大致如下：</a:t>
            </a:r>
          </a:p>
          <a:p>
            <a:endParaRPr lang="zh-TW" altLang="en-US" sz="2800" dirty="0"/>
          </a:p>
          <a:p>
            <a:r>
              <a:rPr lang="en-US" altLang="zh-TW" sz="2800" dirty="0"/>
              <a:t>1.</a:t>
            </a:r>
            <a:r>
              <a:rPr lang="zh-TW" altLang="en-US" sz="2800" dirty="0"/>
              <a:t>建立類別庫專案</a:t>
            </a:r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建立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</a:t>
            </a:r>
            <a:r>
              <a:rPr lang="zh-TW" altLang="en-US" sz="2800" dirty="0"/>
              <a:t>套件設定檔</a:t>
            </a:r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將類別庫專案打包成套件 </a:t>
            </a:r>
            <a:r>
              <a:rPr lang="en-US" altLang="zh-TW" sz="2800" dirty="0"/>
              <a:t>(*.</a:t>
            </a:r>
            <a:r>
              <a:rPr lang="en-US" altLang="zh-TW" sz="2800" dirty="0" err="1"/>
              <a:t>nupkg</a:t>
            </a:r>
            <a:r>
              <a:rPr lang="en-US" altLang="zh-TW" sz="2800" dirty="0"/>
              <a:t>) </a:t>
            </a:r>
            <a:r>
              <a:rPr lang="zh-TW" altLang="en-US" sz="2800" dirty="0"/>
              <a:t>檔</a:t>
            </a:r>
          </a:p>
          <a:p>
            <a:r>
              <a:rPr lang="en-US" altLang="zh-TW" sz="2800" dirty="0"/>
              <a:t>4.</a:t>
            </a:r>
            <a:r>
              <a:rPr lang="zh-TW" altLang="en-US" sz="2800" dirty="0"/>
              <a:t>將套件檔上傳到自行架設的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Server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94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060"/>
            <a:ext cx="8280920" cy="764704"/>
          </a:xfrm>
        </p:spPr>
        <p:txBody>
          <a:bodyPr>
            <a:normAutofit/>
          </a:bodyPr>
          <a:lstStyle/>
          <a:p>
            <a:r>
              <a:rPr kumimoji="1" lang="zh-TW" altLang="en-US" sz="3200" dirty="0"/>
              <a:t>何為</a:t>
            </a:r>
            <a:r>
              <a:rPr kumimoji="1" lang="en-US" altLang="zh-TW" sz="3200" dirty="0" err="1"/>
              <a:t>Nuget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520" y="1216764"/>
            <a:ext cx="8229600" cy="4525963"/>
          </a:xfrm>
        </p:spPr>
        <p:txBody>
          <a:bodyPr>
            <a:noAutofit/>
          </a:bodyPr>
          <a:lstStyle/>
          <a:p>
            <a:r>
              <a:rPr kumimoji="1" lang="zh-TW" altLang="en-US" sz="2800" dirty="0"/>
              <a:t>其實就是一個中央的資源版本儲存</a:t>
            </a:r>
            <a:r>
              <a:rPr kumimoji="1" lang="zh-TW" altLang="en-US" sz="2800" dirty="0" smtClean="0"/>
              <a:t>庫</a:t>
            </a:r>
            <a:endParaRPr kumimoji="1" lang="en-US" altLang="zh-TW" sz="2800" dirty="0" smtClean="0"/>
          </a:p>
          <a:p>
            <a:endParaRPr kumimoji="1" lang="zh-TW" altLang="en-US" sz="2800" dirty="0"/>
          </a:p>
          <a:p>
            <a:r>
              <a:rPr kumimoji="1" lang="zh-TW" altLang="en-US" sz="2800" dirty="0"/>
              <a:t>每一個資源稱為</a:t>
            </a:r>
            <a:r>
              <a:rPr kumimoji="1" lang="en-US" altLang="zh-TW" sz="2800" dirty="0"/>
              <a:t>Package(</a:t>
            </a:r>
            <a:r>
              <a:rPr kumimoji="1" lang="zh-TW" altLang="en-US" sz="2800" dirty="0"/>
              <a:t>套件</a:t>
            </a:r>
            <a:r>
              <a:rPr kumimoji="1" lang="en-US" altLang="zh-TW" sz="2800" dirty="0"/>
              <a:t>)</a:t>
            </a:r>
          </a:p>
          <a:p>
            <a:endParaRPr kumimoji="1" lang="zh-TW" altLang="en-US" sz="28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80920" cy="76470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1.</a:t>
            </a:r>
            <a:r>
              <a:rPr lang="zh-TW" altLang="en-US" sz="3200" dirty="0"/>
              <a:t>建立要製作成套件的類別庫專案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可以插入別的</a:t>
            </a:r>
            <a:r>
              <a:rPr lang="en-US" altLang="zh-TW" sz="2800" dirty="0" err="1"/>
              <a:t>nuget</a:t>
            </a:r>
            <a:r>
              <a:rPr lang="zh-TW" altLang="en-US" sz="2800" dirty="0"/>
              <a:t>套件，撰寫自己的類別庫</a:t>
            </a:r>
          </a:p>
          <a:p>
            <a:endParaRPr lang="zh-TW" altLang="en-US" sz="28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6" y="2132856"/>
            <a:ext cx="6324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80920" cy="76470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2.</a:t>
            </a:r>
            <a:r>
              <a:rPr lang="zh-TW" altLang="en-US" sz="3200" dirty="0"/>
              <a:t>建立 </a:t>
            </a:r>
            <a:r>
              <a:rPr lang="en-US" altLang="zh-TW" sz="3200" dirty="0" err="1"/>
              <a:t>Nuget</a:t>
            </a:r>
            <a:r>
              <a:rPr lang="en-US" altLang="zh-TW" sz="3200" dirty="0"/>
              <a:t> </a:t>
            </a:r>
            <a:r>
              <a:rPr lang="zh-TW" altLang="en-US" sz="3200" dirty="0"/>
              <a:t>套件設定檔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在「命令提示字元」中切換到專案資料夾路徑</a:t>
            </a:r>
          </a:p>
          <a:p>
            <a:endParaRPr lang="zh-TW" altLang="en-US" sz="2800" dirty="0"/>
          </a:p>
          <a:p>
            <a:r>
              <a:rPr lang="zh-TW" altLang="en-US" sz="2800" dirty="0"/>
              <a:t>執行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spec </a:t>
            </a:r>
            <a:r>
              <a:rPr lang="zh-TW" altLang="en-US" sz="2800" dirty="0"/>
              <a:t>指令</a:t>
            </a:r>
          </a:p>
          <a:p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28" y="2132856"/>
            <a:ext cx="6000000" cy="4380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96" y="3103607"/>
            <a:ext cx="6133333" cy="6095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8" y="3863181"/>
            <a:ext cx="7464136" cy="21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80920" cy="76470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3.</a:t>
            </a:r>
            <a:r>
              <a:rPr lang="zh-TW" altLang="en-US" sz="3200" dirty="0"/>
              <a:t>將類別庫打包成 </a:t>
            </a:r>
            <a:r>
              <a:rPr lang="en-US" altLang="zh-TW" sz="3200" dirty="0" err="1"/>
              <a:t>Nuget</a:t>
            </a:r>
            <a:r>
              <a:rPr lang="en-US" altLang="zh-TW" sz="3200" dirty="0"/>
              <a:t> </a:t>
            </a:r>
            <a:r>
              <a:rPr lang="zh-TW" altLang="en-US" sz="3200" dirty="0"/>
              <a:t>套件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使用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pack {</a:t>
            </a:r>
            <a:r>
              <a:rPr lang="en-US" altLang="zh-TW" sz="2800" dirty="0" err="1"/>
              <a:t>project_file</a:t>
            </a:r>
            <a:r>
              <a:rPr lang="en-US" altLang="zh-TW" sz="2800" dirty="0"/>
              <a:t>} </a:t>
            </a:r>
            <a:r>
              <a:rPr lang="zh-TW" altLang="en-US" sz="2800" dirty="0"/>
              <a:t>指令進行打包。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6" y="2276872"/>
            <a:ext cx="6133333" cy="127619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9" y="3740826"/>
            <a:ext cx="54102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80920" cy="76470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4.</a:t>
            </a:r>
            <a:r>
              <a:rPr lang="zh-TW" altLang="en-US" sz="3200" dirty="0"/>
              <a:t>將打包後的套件上傳到 </a:t>
            </a:r>
            <a:r>
              <a:rPr lang="en-US" altLang="zh-TW" sz="3200" dirty="0" err="1"/>
              <a:t>Nuget</a:t>
            </a:r>
            <a:r>
              <a:rPr lang="en-US" altLang="zh-TW" sz="3200" dirty="0"/>
              <a:t> Server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接下來要將套件檔案上傳到自行架設的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Server</a:t>
            </a:r>
            <a:r>
              <a:rPr lang="zh-TW" altLang="en-US" sz="2800" dirty="0"/>
              <a:t>。</a:t>
            </a:r>
          </a:p>
          <a:p>
            <a:r>
              <a:rPr lang="zh-TW" altLang="en-US" sz="2800" dirty="0"/>
              <a:t>在命令提示字元切換至上傳套件的資料夾，使用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push {*.</a:t>
            </a:r>
            <a:r>
              <a:rPr lang="en-US" altLang="zh-TW" sz="2800" dirty="0" err="1"/>
              <a:t>nupkg</a:t>
            </a:r>
            <a:r>
              <a:rPr lang="en-US" altLang="zh-TW" sz="2800" dirty="0"/>
              <a:t>} {</a:t>
            </a:r>
            <a:r>
              <a:rPr lang="en-US" altLang="zh-TW" sz="2800" dirty="0" err="1"/>
              <a:t>apikey</a:t>
            </a:r>
            <a:r>
              <a:rPr lang="en-US" altLang="zh-TW" sz="2800" dirty="0"/>
              <a:t>} -</a:t>
            </a:r>
            <a:r>
              <a:rPr lang="en-US" altLang="zh-TW" sz="2800" dirty="0" err="1"/>
              <a:t>src</a:t>
            </a:r>
            <a:r>
              <a:rPr lang="en-US" altLang="zh-TW" sz="2800" dirty="0"/>
              <a:t> {</a:t>
            </a:r>
            <a:r>
              <a:rPr lang="en-US" altLang="zh-TW" sz="2800" dirty="0" err="1"/>
              <a:t>url</a:t>
            </a:r>
            <a:r>
              <a:rPr lang="en-US" altLang="zh-TW" sz="2800" dirty="0"/>
              <a:t>} </a:t>
            </a:r>
            <a:r>
              <a:rPr lang="zh-TW" altLang="en-US" sz="2800" dirty="0"/>
              <a:t>指令將套件進行上傳。</a:t>
            </a:r>
          </a:p>
          <a:p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080"/>
            <a:ext cx="92392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自行架設</a:t>
            </a:r>
            <a:r>
              <a:rPr lang="en-US" altLang="zh-TW" sz="3200" dirty="0" err="1"/>
              <a:t>Nuget</a:t>
            </a:r>
            <a:r>
              <a:rPr lang="en-US" altLang="zh-TW" sz="3200" dirty="0"/>
              <a:t> Server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透過空白專案下載</a:t>
            </a:r>
            <a:r>
              <a:rPr lang="en-US" altLang="zh-TW" sz="2800" dirty="0" err="1"/>
              <a:t>Nuget.Server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8" y="2596525"/>
            <a:ext cx="8594725" cy="25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自行架設</a:t>
            </a:r>
            <a:r>
              <a:rPr lang="en-US" altLang="zh-TW" sz="3200" dirty="0" err="1"/>
              <a:t>Nuget</a:t>
            </a:r>
            <a:r>
              <a:rPr lang="en-US" altLang="zh-TW" sz="3200" dirty="0"/>
              <a:t> Server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NET Framework 4.5.2</a:t>
            </a:r>
            <a:r>
              <a:rPr lang="zh-TW" altLang="en-US" sz="2800" dirty="0"/>
              <a:t>，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Server </a:t>
            </a:r>
            <a:r>
              <a:rPr lang="zh-TW" altLang="en-US" sz="2800" dirty="0"/>
              <a:t>套件請選用 </a:t>
            </a:r>
            <a:r>
              <a:rPr lang="en-US" altLang="zh-TW" sz="2800" dirty="0"/>
              <a:t>2.10.3 </a:t>
            </a:r>
            <a:r>
              <a:rPr lang="zh-TW" altLang="en-US" sz="2800" dirty="0"/>
              <a:t>版。</a:t>
            </a:r>
            <a:endParaRPr lang="en-US" altLang="zh-TW" sz="2800" dirty="0"/>
          </a:p>
          <a:p>
            <a:r>
              <a:rPr lang="en-US" altLang="zh-TW" sz="2800" dirty="0"/>
              <a:t>NET Framework 4.6.1</a:t>
            </a:r>
            <a:r>
              <a:rPr lang="zh-TW" altLang="en-US" sz="2800" dirty="0"/>
              <a:t>，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Server </a:t>
            </a:r>
            <a:r>
              <a:rPr lang="zh-TW" altLang="en-US" sz="2800" dirty="0"/>
              <a:t>套件請選用 </a:t>
            </a:r>
            <a:r>
              <a:rPr lang="en-US" altLang="zh-TW" sz="2800" dirty="0"/>
              <a:t>3.1.2 </a:t>
            </a:r>
            <a:r>
              <a:rPr lang="zh-TW" altLang="en-US" sz="2800" dirty="0"/>
              <a:t>版。</a:t>
            </a:r>
            <a:endParaRPr lang="en-US" altLang="zh-TW" sz="2800" dirty="0"/>
          </a:p>
          <a:p>
            <a:r>
              <a:rPr lang="zh-TW" altLang="en-US" sz="2800" dirty="0"/>
              <a:t>也可以使用 </a:t>
            </a:r>
            <a:r>
              <a:rPr lang="en-US" altLang="zh-TW" sz="2800" dirty="0" err="1"/>
              <a:t>NuGet</a:t>
            </a:r>
            <a:r>
              <a:rPr lang="en-US" altLang="zh-TW" sz="2800" dirty="0"/>
              <a:t> </a:t>
            </a:r>
            <a:r>
              <a:rPr lang="zh-TW" altLang="en-US" sz="2800" dirty="0"/>
              <a:t>的套件管理器主控台並執行  </a:t>
            </a:r>
            <a:r>
              <a:rPr lang="en-US" altLang="zh-TW" sz="2800" dirty="0"/>
              <a:t>Install-Package </a:t>
            </a:r>
            <a:r>
              <a:rPr lang="en-US" altLang="zh-TW" sz="2800" dirty="0" err="1"/>
              <a:t>NuGet.Server</a:t>
            </a:r>
            <a:r>
              <a:rPr lang="en-US" altLang="zh-TW" sz="2800" dirty="0"/>
              <a:t> </a:t>
            </a:r>
            <a:r>
              <a:rPr lang="zh-TW" altLang="en-US" sz="2800" dirty="0"/>
              <a:t>指令來安裝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6" y="4525963"/>
            <a:ext cx="6743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自行架設</a:t>
            </a:r>
            <a:r>
              <a:rPr lang="en-US" altLang="zh-TW" sz="3200" dirty="0" err="1"/>
              <a:t>Nuget</a:t>
            </a:r>
            <a:r>
              <a:rPr lang="en-US" altLang="zh-TW" sz="3200" dirty="0"/>
              <a:t> Server</a:t>
            </a:r>
            <a:endParaRPr kumimoji="1"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安裝</a:t>
            </a:r>
            <a:r>
              <a:rPr lang="en-US" altLang="zh-TW" sz="2800" dirty="0" err="1"/>
              <a:t>NuGet.Server</a:t>
            </a:r>
            <a:r>
              <a:rPr lang="zh-TW" altLang="en-US" sz="2800" dirty="0"/>
              <a:t>程式包後，專案會多出一個</a:t>
            </a:r>
            <a:r>
              <a:rPr lang="en-US" altLang="zh-TW" sz="2800" dirty="0"/>
              <a:t>Packages</a:t>
            </a:r>
            <a:r>
              <a:rPr lang="zh-TW" altLang="en-US" sz="2800" dirty="0"/>
              <a:t>目錄，將專案部署到</a:t>
            </a:r>
            <a:r>
              <a:rPr lang="en-US" altLang="zh-TW" sz="2800" dirty="0"/>
              <a:t>Web Server</a:t>
            </a:r>
            <a:r>
              <a:rPr lang="zh-TW" altLang="en-US" sz="2800" dirty="0"/>
              <a:t>上</a:t>
            </a:r>
            <a:r>
              <a:rPr lang="en-US" altLang="zh-TW" sz="2800" dirty="0"/>
              <a:t>(</a:t>
            </a:r>
            <a:r>
              <a:rPr lang="zh-TW" altLang="en-US" sz="2800" dirty="0"/>
              <a:t>記得</a:t>
            </a:r>
            <a:r>
              <a:rPr lang="en-US" altLang="zh-TW" sz="2800" dirty="0"/>
              <a:t>IIS Web Application</a:t>
            </a:r>
            <a:r>
              <a:rPr lang="zh-TW" altLang="en-US" sz="2800" dirty="0"/>
              <a:t>要設為</a:t>
            </a:r>
            <a:r>
              <a:rPr lang="en-US" altLang="zh-TW" sz="2800" dirty="0"/>
              <a:t>ASP.NET 4.0)</a:t>
            </a:r>
            <a:r>
              <a:rPr lang="zh-TW" altLang="en-US" sz="2800" dirty="0"/>
              <a:t>，再把*</a:t>
            </a:r>
            <a:r>
              <a:rPr lang="en-US" altLang="zh-TW" sz="2800" dirty="0"/>
              <a:t>.</a:t>
            </a:r>
            <a:r>
              <a:rPr lang="en-US" altLang="zh-TW" sz="2800" dirty="0" err="1"/>
              <a:t>nupkg</a:t>
            </a:r>
            <a:r>
              <a:rPr lang="zh-TW" altLang="en-US" sz="2800" dirty="0"/>
              <a:t>放在</a:t>
            </a:r>
            <a:r>
              <a:rPr lang="en-US" altLang="zh-TW" sz="2800" dirty="0"/>
              <a:t>Packages</a:t>
            </a:r>
            <a:r>
              <a:rPr lang="zh-TW" altLang="en-US" sz="2800" dirty="0"/>
              <a:t>目錄下，此時在沒有上傳套件前就有預設的套件可供下載</a:t>
            </a:r>
          </a:p>
          <a:p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3" y="2192915"/>
            <a:ext cx="8014375" cy="33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設定</a:t>
            </a:r>
            <a:r>
              <a:rPr lang="en-US" altLang="zh-TW" sz="3200" dirty="0"/>
              <a:t>API</a:t>
            </a:r>
            <a:r>
              <a:rPr lang="zh-TW" altLang="en-US" sz="3200" dirty="0"/>
              <a:t> </a:t>
            </a:r>
            <a:r>
              <a:rPr lang="en-US" altLang="zh-TW" sz="3200" dirty="0"/>
              <a:t>KEY</a:t>
            </a:r>
            <a:r>
              <a:rPr lang="zh-TW" altLang="en-US" sz="3200" dirty="0"/>
              <a:t>增加安全</a:t>
            </a:r>
            <a:r>
              <a:rPr lang="zh-TW" altLang="en-US" sz="3200" dirty="0" smtClean="0"/>
              <a:t>性</a:t>
            </a:r>
            <a:endParaRPr lang="zh-TW" altLang="en-US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6" y="2000518"/>
            <a:ext cx="51054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設定</a:t>
            </a:r>
            <a:r>
              <a:rPr lang="en-US" altLang="zh-TW" sz="3200" dirty="0" err="1"/>
              <a:t>nuget</a:t>
            </a:r>
            <a:r>
              <a:rPr lang="zh-TW" altLang="en-US" sz="3200" dirty="0"/>
              <a:t>套件來源</a:t>
            </a:r>
            <a:endParaRPr lang="en-US" altLang="zh-TW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6535"/>
            <a:ext cx="4851793" cy="15926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2" y="3207306"/>
            <a:ext cx="5166014" cy="31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架設</a:t>
            </a:r>
            <a:r>
              <a:rPr lang="en-US" altLang="zh-TW" sz="3200" dirty="0"/>
              <a:t>IIS</a:t>
            </a:r>
            <a:endParaRPr lang="en-US" altLang="zh-TW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5" y="1420028"/>
            <a:ext cx="8311947" cy="43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745" y="620688"/>
            <a:ext cx="8280920" cy="7647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打包</a:t>
            </a:r>
            <a:r>
              <a:rPr lang="en-US" altLang="zh-TW" sz="3200" dirty="0" err="1"/>
              <a:t>Nuget</a:t>
            </a:r>
            <a:r>
              <a:rPr lang="zh-TW" altLang="en-US" sz="3200" dirty="0"/>
              <a:t>套件</a:t>
            </a:r>
            <a:endParaRPr lang="en-US" altLang="zh-TW" sz="3200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73696" y="23787"/>
            <a:ext cx="828092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4000" dirty="0" err="1" smtClean="0">
                <a:solidFill>
                  <a:schemeClr val="bg1"/>
                </a:solidFill>
              </a:rPr>
              <a:t>Nuget</a:t>
            </a:r>
            <a:endParaRPr lang="en-US" altLang="zh-TW" sz="4000" dirty="0" smtClean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Debug : </a:t>
            </a:r>
            <a:r>
              <a:rPr lang="zh-TW" altLang="en-US" sz="2400" dirty="0"/>
              <a:t>產生</a:t>
            </a:r>
            <a:r>
              <a:rPr lang="en-US" altLang="zh-TW" sz="2400" dirty="0" err="1"/>
              <a:t>nupkg</a:t>
            </a:r>
            <a:r>
              <a:rPr lang="zh-TW" altLang="en-US" sz="2400" dirty="0"/>
              <a:t> 後用指令推送</a:t>
            </a:r>
            <a:endParaRPr lang="en-US" altLang="zh-TW" sz="2400" dirty="0"/>
          </a:p>
          <a:p>
            <a:r>
              <a:rPr lang="en-US" altLang="zh-TW" sz="2400" dirty="0"/>
              <a:t>Release</a:t>
            </a:r>
            <a:r>
              <a:rPr lang="zh-TW" altLang="en-US" sz="2400" dirty="0"/>
              <a:t>：自動推送</a:t>
            </a:r>
            <a:endParaRPr lang="en-US" altLang="zh-TW" sz="2400" dirty="0"/>
          </a:p>
          <a:p>
            <a:r>
              <a:rPr lang="zh-TW" altLang="en-US" sz="2400" dirty="0"/>
              <a:t>推送設定：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1.Nuget.config :</a:t>
            </a:r>
            <a:r>
              <a:rPr lang="zh-TW" altLang="en-US" sz="2400" dirty="0"/>
              <a:t> 設定推送路徑 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2.Package.nuspec</a:t>
            </a:r>
            <a:r>
              <a:rPr lang="zh-TW" altLang="en-US" sz="2400" dirty="0"/>
              <a:t>：設定版本、描述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、檔案路徑          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97790"/>
            <a:ext cx="449784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DB26F5CC-C21E-4D90-A062-C7224C68240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9AF9F52-1FEE-4F81-AC5A-652D4674D4D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C26DBF7-BEEA-4C28-82B3-415F680EA3C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1D8DA90-6892-4379-B126-C76D8CF43B1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F8DC111-F702-4DB0-AD52-D1E952783B9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1FD426D-F329-4B93-950B-E7E51388756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3BBA898-6845-48E9-8FAE-F5ED984E2E3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B26515C-B835-4481-9F35-EB9B44F649C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396D20A-BE4D-461A-A61D-5545CD7815C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56322D7-F866-4EBE-B0C8-3CD03642714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EB828D4-5031-43AD-9B46-B63CD24633E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CD6D826-3AEF-4A40-A832-E14117E6D14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A36F862-A628-4308-998B-4198128629D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BF9C2A2-86BC-43AB-B4FC-56933EC75FD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CC49B1B-DF8E-48FF-B846-5E296090F04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DAAC160-882A-41E5-822C-FCE45444C76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C1767C0-2D66-4655-B07D-B7E0981DA64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626F938-4A5D-4439-81DE-862D7AC2B03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3E26C5A-F8E2-4173-A3E1-4B387D26FE6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3A186DD-6CDD-44E3-9DB2-D39D0A9A99C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CDBF96E-EFEA-4558-A8F0-F8737D40D0D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F4BC131-EBFA-453C-B698-DD86D8E4CB6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7062B7F-2571-4797-B40F-AB80382FFB3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B705769-E8C4-4F0A-9BC0-7C72402D169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73475B0-9A49-41A3-8A9C-F8F3165CD92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5C17F01-7DE6-474A-A587-A2069DC98BF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D058917-4CE1-4B00-BD50-C504CD1D824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8723488-D8F2-4DAE-93D9-2DB45B2B643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0E54E7C-927B-48DB-9711-20498373807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5B2C67B-F1D4-4A2A-B849-109FE2FBB72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038FCEF-7FA8-4C35-9F2E-4F3733A2C23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E39E4D0-6E05-4252-8FBA-A1390516D7A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4DEC4BA-747E-49DB-A1BB-388B92A1C62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24AD8F-67D6-4DCA-93D8-143664F9E11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81265B1-3B6F-4840-ABBD-DDF73A4E95B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FE70948-43B7-4FAD-AC33-4A40E26728C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A4C0CB5-B88D-4C1E-A39B-EAFD4DE32C7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D569A88-E928-4546-9597-CEC5A2716D3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2215861-AD4D-4569-A828-AD54D8216FD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8D560E9-AB49-4319-972C-1B3A7C41D8B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75C8DA6-2220-49B4-B92F-621C9834802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C18E280-7619-44BB-936A-85A0B3BDCD9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FEDB4DB-7338-433A-8FA3-5F075CD0B09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D959DA5-5FAC-4215-A532-024623C5D4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23194</TotalTime>
  <Words>606</Words>
  <Application>Microsoft Office PowerPoint</Application>
  <PresentationFormat>如螢幕大小 (4:3)</PresentationFormat>
  <Paragraphs>85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2_Office 佈景主題</vt:lpstr>
      <vt:lpstr>PowerPoint 簡報</vt:lpstr>
      <vt:lpstr>何為Nuget</vt:lpstr>
      <vt:lpstr>自行架設Nuget Server</vt:lpstr>
      <vt:lpstr>自行架設Nuget Server</vt:lpstr>
      <vt:lpstr>自行架設Nuget Server</vt:lpstr>
      <vt:lpstr>設定API KEY增加安全性</vt:lpstr>
      <vt:lpstr>設定nuget套件來源</vt:lpstr>
      <vt:lpstr>架設IIS</vt:lpstr>
      <vt:lpstr>打包Nuget套件</vt:lpstr>
      <vt:lpstr>如果有設定API KEY</vt:lpstr>
      <vt:lpstr>設定相依性</vt:lpstr>
      <vt:lpstr>NuGet Packager</vt:lpstr>
      <vt:lpstr>NuGet Packager</vt:lpstr>
      <vt:lpstr>NuGet Packager</vt:lpstr>
      <vt:lpstr>NuGet Packager</vt:lpstr>
      <vt:lpstr>NuGet Packager</vt:lpstr>
      <vt:lpstr>新增 Newtonsoft.Json NuGet 套件</vt:lpstr>
      <vt:lpstr>在應用程式中使用 Newtonsoft.Json API</vt:lpstr>
      <vt:lpstr>建立與發佈</vt:lpstr>
      <vt:lpstr>1.建立要製作成套件的類別庫專案</vt:lpstr>
      <vt:lpstr>2.建立 Nuget 套件設定檔</vt:lpstr>
      <vt:lpstr>3.將類別庫打包成 Nuget 套件</vt:lpstr>
      <vt:lpstr>4.將打包後的套件上傳到 Nuget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dora</dc:creator>
  <cp:lastModifiedBy>webber Shaq</cp:lastModifiedBy>
  <cp:revision>865</cp:revision>
  <cp:lastPrinted>2016-02-25T07:24:05Z</cp:lastPrinted>
  <dcterms:created xsi:type="dcterms:W3CDTF">2011-01-12T05:34:12Z</dcterms:created>
  <dcterms:modified xsi:type="dcterms:W3CDTF">2018-05-25T03:57:17Z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