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c98efe6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c98ef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c98efe6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c98ef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c98efe6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c98ef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c98efe6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c98efe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Pair Programming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Science is a team sport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On teams, people and communication skills are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Teaming is needed for project work, meetups, open-source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It’s crucial that we all learn to work well with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Comes as a surprise to some 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you find yourself thinking “this is not what I’m here to learn”, we need to talk about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roles during pair programming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64625" y="1825625"/>
            <a:ext cx="1116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Sprints/labs steps: understand the problem, find the right tools (functions of libraries), create a solution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All discuss the problem, google for the best tools, run experiments on their machines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</a:t>
            </a:r>
            <a:r>
              <a:rPr b="1" lang="en-US" sz="3200"/>
              <a:t>navigator</a:t>
            </a:r>
            <a:r>
              <a:rPr lang="en-US" sz="3200"/>
              <a:t> sets the strategy and tries to make it clear enough for the driver to agree with it and to type it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</a:t>
            </a:r>
            <a:r>
              <a:rPr b="1" lang="en-US" sz="3200"/>
              <a:t>driver</a:t>
            </a:r>
            <a:r>
              <a:rPr lang="en-US" sz="3200"/>
              <a:t> does the typing of the pair’s solution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There is more than one solution - don’t get too attached!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the junior pair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64625" y="1825625"/>
            <a:ext cx="1116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 ‘junior pair’ is one whose understanding of the current task is lower than their pair’s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Make it clear when you don’t understand something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Don’t confuse typing with learning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I’ve got an idea! Are you willing to drive for a while?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the senior pair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64625" y="1825625"/>
            <a:ext cx="1116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Choose a pace that your partner can maintain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Make sure your partner is comfortable stopping you to ask questions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Don’t confuse completing all the requirements with learning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“What should we try next?”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Expertise is knowing the right path to the solution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Mastery is knowing all the wrong paths &amp; why they might look right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Pairing logistics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Agree on practices and environment (commit style &amp; frequency,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Err on the side of having a junior driver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03875" y="1709750"/>
            <a:ext cx="7543500" cy="198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