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Effective Pairing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Science is a team sport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On teams, people and communication skills are key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Teaming is needed for project work, meetups, open-source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It’s crucial that we all learn to work well with others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Comes as a surprise to some students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 you find yourself thinking “this is not what I’m here to learn”, we need to talk about 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Pairing logistics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Agree on practices and environment (commit style &amp; frequency, etc.)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Err on the side of having a junior driver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