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76" r:id="rId27"/>
    <p:sldId id="460" r:id="rId28"/>
    <p:sldId id="477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349" r:id="rId41"/>
    <p:sldId id="401" r:id="rId42"/>
    <p:sldId id="627" r:id="rId43"/>
    <p:sldId id="628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276"/>
            <p14:sldId id="492"/>
          </p14:sldIdLst>
        </p14:section>
        <p14:section name="Flexbox" id="{DBEE7932-88C7-4A1D-B8A3-B00D4555448B}">
          <p14:sldIdLst>
            <p14:sldId id="387"/>
            <p14:sldId id="388"/>
            <p14:sldId id="389"/>
            <p14:sldId id="442"/>
          </p14:sldIdLst>
        </p14:section>
        <p14:section name="Properties for the Parent" id="{D3B8784C-72FE-4499-ADE6-736EFB7425A5}">
          <p14:sldIdLst>
            <p14:sldId id="305"/>
            <p14:sldId id="508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E3EC4501-0036-4EBF-8FFE-81355D130A41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7289964-B3A7-4EFD-AB0C-504E1732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3768D-7262-4A95-AF4A-FE34F4800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4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11166-1725-4D04-BF2C-3F2DA4D82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236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AA848-873C-4236-AE59-9DEE91A20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33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FD51F3-CE36-4476-A37D-5BC56EFCF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AD903E-2495-4A4C-86A6-F5F65F50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66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26F72-241F-4410-B564-321CDBF7D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77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5.jpe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6.png"/><Relationship Id="rId15" Type="http://schemas.openxmlformats.org/officeDocument/2006/relationships/image" Target="../media/image71.jpeg"/><Relationship Id="rId23" Type="http://schemas.openxmlformats.org/officeDocument/2006/relationships/image" Target="../media/image7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flexbox</a:t>
            </a:r>
            <a:r>
              <a:rPr lang="en-US" sz="3400" dirty="0"/>
              <a:t> because its child element will be turned into flexbox items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DB0BD7-F89E-4EE8-8C60-742318FB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A19031B3-EDC4-4322-A376-16C2E89DC4F5}"/>
              </a:ext>
            </a:extLst>
          </p:cNvPr>
          <p:cNvSpPr txBox="1"/>
          <p:nvPr/>
        </p:nvSpPr>
        <p:spPr>
          <a:xfrm>
            <a:off x="6546000" y="1203535"/>
            <a:ext cx="53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92023B-D456-49AB-A78F-77C0B0ED8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938409"/>
            <a:ext cx="5364586" cy="23725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13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30CAD-7433-45DC-B724-675F538F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795648-9470-430B-BE01-BA016FED6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15000" cy="245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flexbox items are ordered the </a:t>
            </a:r>
            <a:r>
              <a:rPr lang="en-US" sz="3400" b="1" dirty="0">
                <a:solidFill>
                  <a:schemeClr val="accent1"/>
                </a:solidFill>
              </a:rPr>
              <a:t>opposite</a:t>
            </a:r>
            <a:r>
              <a:rPr lang="en-US" sz="3400" dirty="0"/>
              <a:t> way as the </a:t>
            </a:r>
            <a:r>
              <a:rPr lang="en-US" sz="3400" b="1" dirty="0">
                <a:solidFill>
                  <a:schemeClr val="accent1"/>
                </a:solidFill>
              </a:rPr>
              <a:t>text</a:t>
            </a:r>
            <a:r>
              <a:rPr lang="bg-BG" sz="3400" b="1" dirty="0">
                <a:solidFill>
                  <a:schemeClr val="accent1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direction</a:t>
            </a:r>
            <a:r>
              <a:rPr lang="en-US" sz="3400" dirty="0"/>
              <a:t>, along the </a:t>
            </a:r>
            <a:r>
              <a:rPr lang="en-US" sz="3400" b="1" dirty="0">
                <a:solidFill>
                  <a:schemeClr val="accent1"/>
                </a:solidFill>
              </a:rPr>
              <a:t>cross axis</a:t>
            </a:r>
            <a:endParaRPr lang="en-US" sz="3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42751"/>
            <a:ext cx="5715000" cy="33642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038030" y="1359000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2A8D4-EF0A-4E66-BF33-E9068B57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5EF8FF7-A228-462D-966C-A1C3375F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AC734E-2C06-4D9E-A898-8A626BD0E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2704B6-FC1E-492B-9EF9-AAE6AD3E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4E19041-5876-4C87-82F8-8A252EDC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8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93D25E-472F-496D-8B1E-A5446C7C1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9BB691-5FBF-4BC3-82E1-FB9B34203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7631A-0C2F-4050-B4A8-E93BB4F8D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FD2863-271F-48AF-A56D-0CFD8CF6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5889B71-4B8A-4DF8-97D9-B29FDB06C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3483F8-8708-41DE-B833-5800B15BC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8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91C8F-9AFF-446B-A5EC-A68289816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3600B75-F378-44C8-BE26-699DB8C11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828D2F-1B40-4C0B-823E-FE7045B1D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41946B-4EF2-4177-AB2A-A0F25FA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3FA1E7-ED36-4857-A047-BEDBC5D6B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EBECD2-0CE6-4C96-9918-602BC4CC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8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A72281-A89F-4066-9D84-4A352BA61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859D8E-3900-4118-AE91-A9EEA46C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3A1AD-5143-4AF1-B7A7-9E7FCD6361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9904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Order - defines the order of a flexbox item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order of the flexbox items is the one defined </a:t>
            </a:r>
            <a:br>
              <a:rPr lang="en-US" sz="3000" dirty="0"/>
            </a:br>
            <a:r>
              <a:rPr lang="en-US" sz="3000" dirty="0"/>
              <a:t>in the </a:t>
            </a:r>
            <a:r>
              <a:rPr lang="en-US" sz="3000" b="1" dirty="0">
                <a:solidFill>
                  <a:schemeClr val="accent1"/>
                </a:solidFill>
              </a:rPr>
              <a:t>HTML code</a:t>
            </a:r>
            <a:endParaRPr lang="bg-BG" sz="30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 order is </a:t>
            </a:r>
            <a:r>
              <a:rPr lang="en-US" sz="3200" b="1" dirty="0">
                <a:solidFill>
                  <a:schemeClr val="accent1"/>
                </a:solidFill>
              </a:rPr>
              <a:t>relative</a:t>
            </a:r>
            <a:r>
              <a:rPr lang="en-US" sz="3200" dirty="0"/>
              <a:t> to the flexbox item's </a:t>
            </a:r>
            <a:r>
              <a:rPr lang="en-US" sz="3200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final order is defined when all individual flexbox item order values</a:t>
            </a:r>
            <a:r>
              <a:rPr lang="bg-BG" sz="3200" dirty="0"/>
              <a:t> </a:t>
            </a:r>
            <a:r>
              <a:rPr lang="en-US" sz="3200" dirty="0"/>
              <a:t>are considered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2012251"/>
            <a:ext cx="5151000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9538500" y="1305866"/>
            <a:ext cx="198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D9620-0960-4565-864B-4C39B1E7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2AD3E1C-D4E1-44A4-B29A-CE1E8C46D9F3}"/>
              </a:ext>
            </a:extLst>
          </p:cNvPr>
          <p:cNvSpPr txBox="1"/>
          <p:nvPr/>
        </p:nvSpPr>
        <p:spPr>
          <a:xfrm>
            <a:off x="9606000" y="3960508"/>
            <a:ext cx="1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A567F2F-C6A6-4AEC-A535-FEA7F20F7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4712678"/>
            <a:ext cx="5151000" cy="14537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0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1939757"/>
            <a:ext cx="5688028" cy="168951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4488849"/>
            <a:ext cx="5688028" cy="16754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9" y="2197073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9" y="5116439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F732C4-6593-49D7-9FF3-6B42A259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Defines how much a flexbox item should 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 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element will </a:t>
            </a:r>
            <a:r>
              <a:rPr lang="en-US" sz="3000" b="1" dirty="0">
                <a:solidFill>
                  <a:schemeClr val="accent1"/>
                </a:solidFill>
              </a:rPr>
              <a:t>NOT</a:t>
            </a:r>
            <a:r>
              <a:rPr lang="en-US" sz="3000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 It will only use</a:t>
            </a:r>
            <a:r>
              <a:rPr lang="bg-BG" sz="3000" dirty="0"/>
              <a:t> </a:t>
            </a:r>
            <a:r>
              <a:rPr lang="en-US" sz="3000" dirty="0"/>
              <a:t>the space</a:t>
            </a:r>
            <a:r>
              <a:rPr lang="bg-BG" sz="3000" dirty="0"/>
              <a:t> </a:t>
            </a:r>
            <a:r>
              <a:rPr lang="en-US" sz="3000" dirty="0"/>
              <a:t>it needs</a:t>
            </a:r>
            <a:endParaRPr lang="bg-BG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The element will 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will fill up the remaining space if no other</a:t>
            </a:r>
            <a:r>
              <a:rPr lang="bg-BG" sz="3200" dirty="0"/>
              <a:t> </a:t>
            </a:r>
            <a:r>
              <a:rPr lang="en-US" sz="3200" dirty="0"/>
              <a:t>flexbox item has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sz="3200" dirty="0"/>
              <a:t> value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82" y="1950121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6739824" y="1256319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81915-8675-467D-BC6B-CE6AD471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488E117-9791-4C80-9615-B41FCE2FCA36}"/>
              </a:ext>
            </a:extLst>
          </p:cNvPr>
          <p:cNvSpPr txBox="1"/>
          <p:nvPr/>
        </p:nvSpPr>
        <p:spPr>
          <a:xfrm>
            <a:off x="6742842" y="3696884"/>
            <a:ext cx="51930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0C102C5C-8253-4888-85B6-8A48E8856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1" y="4398493"/>
            <a:ext cx="5193036" cy="13719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20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CAEE8B-2D6E-414D-8BAF-B25AB303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876F33-816B-442F-85DA-368058CA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  <a:endParaRPr lang="bg-BG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2100745"/>
            <a:ext cx="4897350" cy="1336128"/>
          </a:xfrm>
          <a:prstGeom prst="rect">
            <a:avLst/>
          </a:prstGeom>
          <a:ln w="3175" cap="rnd">
            <a:solidFill>
              <a:schemeClr val="accent6">
                <a:lumMod val="10000"/>
              </a:schemeClr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7509724" y="1248354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A6E727C-DCA0-4B9B-93E1-417185E8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0DB0FAC5-61EC-4BC4-9BC0-D16DEA2A57AC}"/>
              </a:ext>
            </a:extLst>
          </p:cNvPr>
          <p:cNvSpPr txBox="1"/>
          <p:nvPr/>
        </p:nvSpPr>
        <p:spPr>
          <a:xfrm>
            <a:off x="7509724" y="3834000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72A576CF-763A-4E24-9615-BE361AEF7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4777146"/>
            <a:ext cx="4895737" cy="15318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2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0DE19-7A2E-40CE-AA5E-1C3F64E0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4F89736-4F3A-4D3B-A4D7-6AF5199F2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7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6F15E4-5908-47A0-99FD-BA438EA09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601D8D-E148-43D4-99A9-3F8BD230B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</a:p>
        </p:txBody>
      </p:sp>
    </p:spTree>
    <p:extLst>
      <p:ext uri="{BB962C8B-B14F-4D97-AF65-F5344CB8AC3E}">
        <p14:creationId xmlns:p14="http://schemas.microsoft.com/office/powerpoint/2010/main" val="3219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509C3F4-DAAC-44CD-8AE4-4916C4BD2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5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76E6DC-EACD-4D53-85F5-69B038EF7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595413-DCFD-4DF2-BBD4-AC0C297252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EB9494-62AA-4CAF-9985-C499F328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DF7990-5C0C-4E3E-8393-30B6BDF8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88259-66A7-4B96-AA67-6CFC609D1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8C316-EAA9-4202-A5A8-0D853439D6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5721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4583" y="2670495"/>
            <a:ext cx="4590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EE433-F731-43CF-9F88-BA121DBCB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2C075E3-7E3B-430A-9421-48C7C1078B78}"/>
              </a:ext>
            </a:extLst>
          </p:cNvPr>
          <p:cNvSpPr txBox="1"/>
          <p:nvPr/>
        </p:nvSpPr>
        <p:spPr>
          <a:xfrm>
            <a:off x="5916000" y="2675804"/>
            <a:ext cx="436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90D390A-5495-4B55-A57B-079CA6981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149178"/>
            <a:ext cx="5040000" cy="235782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99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1839</Words>
  <Application>Microsoft Office PowerPoint</Application>
  <PresentationFormat>Широк екран</PresentationFormat>
  <Paragraphs>305</Paragraphs>
  <Slides>45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Inline-flex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Flex Grow</vt:lpstr>
      <vt:lpstr>Flex Shrink</vt:lpstr>
      <vt:lpstr>Flex Shrink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30</cp:revision>
  <dcterms:created xsi:type="dcterms:W3CDTF">2018-05-23T13:08:44Z</dcterms:created>
  <dcterms:modified xsi:type="dcterms:W3CDTF">2022-12-19T13:46:07Z</dcterms:modified>
  <cp:category>computer programming;programming;software development;software engineering</cp:category>
</cp:coreProperties>
</file>