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176E379-8641-4EB9-8225-EE15254293C7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BB595036-639E-4D44-B617-07AA686D01D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7F6BCE-026F-491C-BA2D-321CEB1E94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&lt;time&gt; + &lt;address&gt;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1AFB3A-1738-45D8-BDD0-DFEFA50895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Collect User Input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EED336-D8F7-47C8-AF89-2B870D20B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832927-BBE7-43EF-92D2-C3E3EA465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7DF72-6117-4AF6-AF9F-D5E02BD55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9C32DFF5-1CBD-4F04-B4CA-3381F8893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0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Buttons</a:t>
            </a:r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38C9239D-4621-4C8E-B4E7-C687FBE5B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1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  <a:endParaRPr lang="bg-BG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0BCAC0-4628-4339-BFE2-3DB9D877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1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US" sz="2200" dirty="0">
                <a:solidFill>
                  <a:srgbClr val="800000"/>
                </a:solidFill>
              </a:rPr>
              <a:t>&lt;table&gt;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Name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Mark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Average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4.12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800000"/>
                </a:solidFill>
              </a:rPr>
              <a:t>&lt;/table&gt;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HTML Tables Example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F3CC97F-71B2-455A-9336-7515A8213A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GB"/>
              <a:t>Clearly Describes Its Meaning to Both the Browser and the Developer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5212</TotalTime>
  <Words>2564</Words>
  <Application>Microsoft Office PowerPoint</Application>
  <PresentationFormat>Widescreen</PresentationFormat>
  <Paragraphs>358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Clearly Describes Its Meaning to Both the Browser and the Developer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&lt;time&gt; + &lt;address&gt;</vt:lpstr>
      <vt:lpstr>Collect User Input</vt:lpstr>
      <vt:lpstr>Form</vt:lpstr>
      <vt:lpstr>Form Attributes</vt:lpstr>
      <vt:lpstr>Form Attributes</vt:lpstr>
      <vt:lpstr>Form Elements – Input</vt:lpstr>
      <vt:lpstr>Form Elements – Input</vt:lpstr>
      <vt:lpstr>Input Validation</vt:lpstr>
      <vt:lpstr>Form Elements – Input Attributes</vt:lpstr>
      <vt:lpstr>Form Elements – Input Example</vt:lpstr>
      <vt:lpstr>Form Elements – Label</vt:lpstr>
      <vt:lpstr>Form Elements – Fieldset</vt:lpstr>
      <vt:lpstr>Form Elements – Select</vt:lpstr>
      <vt:lpstr>Form Elements – Textarea</vt:lpstr>
      <vt:lpstr>Form Elements – Buttons</vt:lpstr>
      <vt:lpstr>Arrange Data into Rows and Columns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Alexander Dimitrov</cp:lastModifiedBy>
  <cp:revision>24</cp:revision>
  <dcterms:created xsi:type="dcterms:W3CDTF">2018-05-23T13:08:44Z</dcterms:created>
  <dcterms:modified xsi:type="dcterms:W3CDTF">2021-08-22T06:58:47Z</dcterms:modified>
  <cp:category>computer programming;programming;software development;software engineering</cp:category>
</cp:coreProperties>
</file>