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503" r:id="rId2"/>
    <p:sldId id="276" r:id="rId3"/>
    <p:sldId id="492" r:id="rId4"/>
    <p:sldId id="387" r:id="rId5"/>
    <p:sldId id="510" r:id="rId6"/>
    <p:sldId id="478" r:id="rId7"/>
    <p:sldId id="511" r:id="rId8"/>
    <p:sldId id="480" r:id="rId9"/>
    <p:sldId id="479" r:id="rId10"/>
    <p:sldId id="388" r:id="rId11"/>
    <p:sldId id="481" r:id="rId12"/>
    <p:sldId id="483" r:id="rId13"/>
    <p:sldId id="444" r:id="rId14"/>
    <p:sldId id="305" r:id="rId15"/>
    <p:sldId id="482" r:id="rId16"/>
    <p:sldId id="484" r:id="rId17"/>
    <p:sldId id="508" r:id="rId18"/>
    <p:sldId id="485" r:id="rId19"/>
    <p:sldId id="496" r:id="rId20"/>
    <p:sldId id="486" r:id="rId21"/>
    <p:sldId id="509" r:id="rId22"/>
    <p:sldId id="490" r:id="rId23"/>
    <p:sldId id="491" r:id="rId24"/>
    <p:sldId id="494" r:id="rId25"/>
    <p:sldId id="495" r:id="rId26"/>
    <p:sldId id="349" r:id="rId27"/>
    <p:sldId id="401" r:id="rId28"/>
    <p:sldId id="493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F9E76B-36B5-45E3-BE12-EA71FA7EF5DD}">
          <p14:sldIdLst>
            <p14:sldId id="503"/>
            <p14:sldId id="276"/>
            <p14:sldId id="492"/>
          </p14:sldIdLst>
        </p14:section>
        <p14:section name="Responsive Web Design" id="{3E55B5BB-BEFD-47DD-AA72-CCDD0EFCFD24}">
          <p14:sldIdLst>
            <p14:sldId id="387"/>
            <p14:sldId id="510"/>
            <p14:sldId id="478"/>
            <p14:sldId id="511"/>
            <p14:sldId id="480"/>
            <p14:sldId id="479"/>
          </p14:sldIdLst>
        </p14:section>
        <p14:section name="Media Queries" id="{3741817B-33AC-4295-B79E-B8EFDA677B23}">
          <p14:sldIdLst>
            <p14:sldId id="388"/>
            <p14:sldId id="481"/>
            <p14:sldId id="483"/>
            <p14:sldId id="444"/>
          </p14:sldIdLst>
        </p14:section>
        <p14:section name="Media Types" id="{D42337F0-8769-4BBA-A270-F2E14D086E45}">
          <p14:sldIdLst>
            <p14:sldId id="305"/>
            <p14:sldId id="482"/>
            <p14:sldId id="484"/>
          </p14:sldIdLst>
        </p14:section>
        <p14:section name="Media Feature Rules" id="{931011D2-D8B3-44B0-9E27-10EB2FBE6117}">
          <p14:sldIdLst>
            <p14:sldId id="508"/>
            <p14:sldId id="485"/>
            <p14:sldId id="496"/>
            <p14:sldId id="486"/>
            <p14:sldId id="509"/>
            <p14:sldId id="490"/>
            <p14:sldId id="491"/>
            <p14:sldId id="494"/>
            <p14:sldId id="495"/>
          </p14:sldIdLst>
        </p14:section>
        <p14:section name="Summary" id="{F3990BA4-6493-457E-AF43-2BFC9F9D85E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B88A8C4-276A-4E9B-9716-79B33198D3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29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704B83-28E4-4BE3-8628-4DE677FCAC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907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7A84A-7CB3-421A-A3CD-CE633C9E3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78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840F3-7FB2-477C-8B31-D19FEC55F5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953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5E5CFC-F887-4073-89D4-63646835D8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25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F93805-0667-4421-859E-24E7CFF62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893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CA4DB7-7950-48E2-B5B1-7ED7416A94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205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pic>
        <p:nvPicPr>
          <p:cNvPr id="13" name="Picture 6" descr="Резултат с изображение за „MEDIA QUERIES PNG“">
            <a:extLst>
              <a:ext uri="{FF2B5EF4-FFF2-40B4-BE49-F238E27FC236}">
                <a16:creationId xmlns:a16="http://schemas.microsoft.com/office/drawing/2014/main" id="{57138EB3-724F-4700-B1A2-5D14BB79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388523"/>
            <a:ext cx="4396185" cy="24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Media Queries are a feature of CSS that enable webpage content to </a:t>
            </a:r>
            <a:r>
              <a:rPr lang="en-US" b="1" dirty="0">
                <a:solidFill>
                  <a:schemeClr val="bg1"/>
                </a:solidFill>
              </a:rPr>
              <a:t>adapt</a:t>
            </a:r>
            <a:r>
              <a:rPr lang="en-US" dirty="0"/>
              <a:t> to different screen sizes and resolutions</a:t>
            </a:r>
          </a:p>
          <a:p>
            <a:r>
              <a:rPr lang="en-US" dirty="0"/>
              <a:t>They are a fundamental part of </a:t>
            </a:r>
            <a:r>
              <a:rPr lang="en-US" b="1" dirty="0">
                <a:solidFill>
                  <a:schemeClr val="bg1"/>
                </a:solidFill>
              </a:rPr>
              <a:t>responsive web design</a:t>
            </a:r>
            <a:r>
              <a:rPr lang="en-US" dirty="0"/>
              <a:t> and are used to customize the appearance of websites for multiple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Media Query?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AE6B32-E3C0-402E-852B-0370F68370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media query consists of 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 and can contain one or more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  <a:r>
              <a:rPr lang="en-US" dirty="0"/>
              <a:t>, which resolve to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 result of the query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 specified media type matches the type of device the document is being displayed on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Unless you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operators, the media type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all type will be implied 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2562227"/>
            <a:ext cx="807796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not|only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(media-feature-rule) {  CSS rules goes here 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5F2D4C-FCE8-40F1-A347-84F687347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71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, which tells the browser what kind of media this code is for (e.g. print, or screen)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feature rule </a:t>
            </a:r>
            <a:r>
              <a:rPr lang="en-US" dirty="0"/>
              <a:t>- test that must be passed for the contained CSS to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CSS rules </a:t>
            </a:r>
            <a:r>
              <a:rPr lang="en-US" dirty="0"/>
              <a:t>that will be applied if the test passes and the media type is correct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60A29D-997B-4BA7-9F74-5478563EB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7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queries in CSS3 look at the </a:t>
            </a:r>
            <a:r>
              <a:rPr lang="en-US" b="1" dirty="0">
                <a:solidFill>
                  <a:schemeClr val="bg1"/>
                </a:solidFill>
              </a:rPr>
              <a:t>capability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device</a:t>
            </a:r>
          </a:p>
          <a:p>
            <a:pPr>
              <a:buClr>
                <a:schemeClr val="tx1"/>
              </a:buClr>
            </a:pPr>
            <a:r>
              <a:rPr lang="en-US" dirty="0"/>
              <a:t>Media queries can be used to check many things, such as: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orientation</a:t>
            </a:r>
            <a:r>
              <a:rPr lang="en-US" dirty="0"/>
              <a:t> (is the tablet/phone in </a:t>
            </a:r>
            <a:r>
              <a:rPr lang="en-US" b="1" dirty="0">
                <a:solidFill>
                  <a:schemeClr val="bg1"/>
                </a:solidFill>
              </a:rPr>
              <a:t>landscape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portrait</a:t>
            </a:r>
            <a:r>
              <a:rPr lang="en-US" dirty="0"/>
              <a:t> mode?)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resolution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C7BF29-E565-471B-A913-1C4ACC735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7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media types media queries css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7" b="17168"/>
          <a:stretch/>
        </p:blipFill>
        <p:spPr bwMode="auto">
          <a:xfrm>
            <a:off x="3171071" y="1089000"/>
            <a:ext cx="5849857" cy="3015000"/>
          </a:xfrm>
          <a:prstGeom prst="roundRect">
            <a:avLst>
              <a:gd name="adj" fmla="val 137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10A8C3-E167-4F62-807B-85D80BBD30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Introduction to Media Types</a:t>
            </a:r>
          </a:p>
        </p:txBody>
      </p:sp>
    </p:spTree>
    <p:extLst>
      <p:ext uri="{BB962C8B-B14F-4D97-AF65-F5344CB8AC3E}">
        <p14:creationId xmlns:p14="http://schemas.microsoft.com/office/powerpoint/2010/main" val="19428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Media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Types describe the general category of a given device: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dirty="0"/>
              <a:t> - used for all media type devices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- used for printers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dirty="0"/>
              <a:t> - used for computer screens, tablets, smart-phones etc.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speech</a:t>
            </a:r>
            <a:r>
              <a:rPr lang="en-US" dirty="0"/>
              <a:t> - used for screen readers that 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reads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 the page out loud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5FD158-4EDC-4311-80E4-664B6A7DE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6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media query will only set the body to </a:t>
            </a:r>
            <a:r>
              <a:rPr lang="en-US" b="1" dirty="0">
                <a:solidFill>
                  <a:schemeClr val="bg1"/>
                </a:solidFill>
              </a:rPr>
              <a:t>12px</a:t>
            </a:r>
            <a:r>
              <a:rPr lang="en-US" dirty="0"/>
              <a:t> if the page is </a:t>
            </a:r>
            <a:r>
              <a:rPr lang="en-US" b="1" dirty="0">
                <a:solidFill>
                  <a:schemeClr val="bg1"/>
                </a:solidFill>
              </a:rPr>
              <a:t>printed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It will not apply when the 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page is loaded in a browser: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96000" y="2095500"/>
            <a:ext cx="5334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print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482AB66-1EF8-456A-9F02-2518C29EF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25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зултат с изображение за „media feature rules query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0" y="773434"/>
            <a:ext cx="4915832" cy="3690566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48552A-A374-4988-B899-37F48F475B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400" dirty="0"/>
              <a:t>Rule Used In media queries to Apply Different Styles for Different media types/devices</a:t>
            </a:r>
          </a:p>
        </p:txBody>
      </p:sp>
    </p:spTree>
    <p:extLst>
      <p:ext uri="{BB962C8B-B14F-4D97-AF65-F5344CB8AC3E}">
        <p14:creationId xmlns:p14="http://schemas.microsoft.com/office/powerpoint/2010/main" val="1475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After specifying the type, you can then target a media feature with a </a:t>
            </a:r>
            <a:r>
              <a:rPr lang="en-US" b="1" dirty="0">
                <a:solidFill>
                  <a:schemeClr val="bg1"/>
                </a:solidFill>
              </a:rPr>
              <a:t>rule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</a:t>
            </a:r>
            <a:r>
              <a:rPr lang="bg-BG" dirty="0"/>
              <a:t> - </a:t>
            </a:r>
            <a:r>
              <a:rPr lang="en-US" dirty="0"/>
              <a:t>we can apply CSS if the viewport is above or below a certain width, using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endParaRPr lang="bg-BG" sz="3398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789000"/>
            <a:ext cx="661499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D9A446-D933-40A9-94B4-C06D388F9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588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apply CSS if the viewport is under or above an exact width -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619000"/>
            <a:ext cx="679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5EF532A-C2A1-454F-841E-A114D3631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60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Responsive Web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Feature Rules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6088" indent="-446088">
              <a:lnSpc>
                <a:spcPct val="100000"/>
              </a:lnSpc>
              <a:buClr>
                <a:schemeClr val="tx1"/>
              </a:buClr>
              <a:buFontTx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@import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5DFEE9-079E-4F0B-8DCC-055875CD0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05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Orientation - allows to test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portrait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landscape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change the body text color if the device is in landscape orientation: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6000" y="3159000"/>
            <a:ext cx="657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   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  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D0A074-55BB-4BD4-913E-759D7FDB4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83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Резултат с изображение за „and png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20816" r="16735" b="20205"/>
          <a:stretch/>
        </p:blipFill>
        <p:spPr bwMode="auto">
          <a:xfrm>
            <a:off x="5488499" y="1265446"/>
            <a:ext cx="1215001" cy="108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Резултат с изображение за „only png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28989" r="14282" b="31874"/>
          <a:stretch/>
        </p:blipFill>
        <p:spPr bwMode="auto">
          <a:xfrm>
            <a:off x="4993500" y="2633373"/>
            <a:ext cx="220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тат с изображение за „not png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1546268"/>
            <a:ext cx="1477731" cy="14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6BEE96-A80D-4EB2-B933-F8055808DD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Media Queries Conditions</a:t>
            </a:r>
          </a:p>
        </p:txBody>
      </p:sp>
    </p:spTree>
    <p:extLst>
      <p:ext uri="{BB962C8B-B14F-4D97-AF65-F5344CB8AC3E}">
        <p14:creationId xmlns:p14="http://schemas.microsoft.com/office/powerpoint/2010/main" val="2100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logical operators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, 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/>
              <a:t> can be used to compose a complex media query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 - combining multiple media features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741000" y="3249000"/>
            <a:ext cx="1001857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  </a:t>
            </a:r>
            <a:r>
              <a:rPr lang="en-GB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A9B846-8E0F-4948-89E5-BC36F5482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3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</a:t>
            </a:r>
            <a:r>
              <a:rPr lang="en-GB" dirty="0"/>
              <a:t>negate a media query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used to apply a style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if an entire query matches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(comma) </a:t>
            </a:r>
            <a:r>
              <a:rPr lang="en-US" dirty="0"/>
              <a:t>- commas are used to combine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media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queries</a:t>
            </a:r>
            <a:r>
              <a:rPr lang="en-US" dirty="0"/>
              <a:t> into a single rule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90161" y="1899000"/>
            <a:ext cx="1001857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not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   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7EF531-F8ED-4F15-8A87-B6AAA248D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7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16B937-F9D2-4C8E-9A1F-0BCF40FBD3A1}"/>
              </a:ext>
            </a:extLst>
          </p:cNvPr>
          <p:cNvSpPr txBox="1"/>
          <p:nvPr/>
        </p:nvSpPr>
        <p:spPr>
          <a:xfrm>
            <a:off x="4746000" y="2083180"/>
            <a:ext cx="2745000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@import</a:t>
            </a:r>
            <a:endParaRPr lang="en-GB" sz="4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6C3E98-62BC-4153-944B-47C1C1C54F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@Import Rule</a:t>
            </a:r>
          </a:p>
        </p:txBody>
      </p:sp>
    </p:spTree>
    <p:extLst>
      <p:ext uri="{BB962C8B-B14F-4D97-AF65-F5344CB8AC3E}">
        <p14:creationId xmlns:p14="http://schemas.microsoft.com/office/powerpoint/2010/main" val="16206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@Import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US" sz="3200" dirty="0"/>
              <a:t> </a:t>
            </a:r>
            <a:r>
              <a:rPr lang="en-US" b="1" dirty="0">
                <a:solidFill>
                  <a:schemeClr val="bg1"/>
                </a:solidFill>
              </a:rPr>
              <a:t>CSS at-rule</a:t>
            </a:r>
            <a:r>
              <a:rPr lang="en-US" dirty="0"/>
              <a:t> is used to import style rules from other style sheets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specify media-dependent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US" sz="3200" dirty="0"/>
              <a:t> </a:t>
            </a:r>
            <a:r>
              <a:rPr lang="en-US" dirty="0"/>
              <a:t>rules</a:t>
            </a:r>
          </a:p>
          <a:p>
            <a:pPr>
              <a:buClr>
                <a:schemeClr val="tx1"/>
              </a:buClr>
            </a:pPr>
            <a:r>
              <a:rPr lang="en-US" dirty="0"/>
              <a:t>These conditional imports specify comma-separated media queries after the URL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450850" y="4590622"/>
            <a:ext cx="112903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list-of-media-queries;</a:t>
            </a: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"fineprint.css"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print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"landscape.css"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F38130-555A-4078-B987-5F6ED5D40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58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Web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What are </a:t>
            </a:r>
            <a:r>
              <a:rPr lang="en-US" sz="3200" b="1" dirty="0">
                <a:solidFill>
                  <a:schemeClr val="bg1"/>
                </a:solidFill>
              </a:rPr>
              <a:t>Media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Media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Media </a:t>
            </a:r>
            <a:r>
              <a:rPr lang="en-GB" sz="3200" b="1" dirty="0">
                <a:solidFill>
                  <a:schemeClr val="bg1"/>
                </a:solidFill>
              </a:rPr>
              <a:t>Feature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Rules</a:t>
            </a:r>
          </a:p>
          <a:p>
            <a:pPr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Logical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Operators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How to use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GB" sz="3200" dirty="0"/>
              <a:t>?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E443636-6725-4017-ACA6-AFDE90EEA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5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15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4E4166-2ED7-4BFE-AC33-42B4D43A8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A2E9A5-66D9-4A03-8E1F-38381F32B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638960-4410-4212-9C96-42FDF9697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8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Резултат с изображение за „MEDIA QUERIES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34" y="1513417"/>
            <a:ext cx="3602331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CA867D-7A99-419D-8CF6-AE5B98CB18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Resize, Hide, Shrink, or Enlarge A website to Make It Look Good On All Devices</a:t>
            </a:r>
          </a:p>
        </p:txBody>
      </p:sp>
    </p:spTree>
    <p:extLst>
      <p:ext uri="{BB962C8B-B14F-4D97-AF65-F5344CB8AC3E}">
        <p14:creationId xmlns:p14="http://schemas.microsoft.com/office/powerpoint/2010/main" val="14397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resize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enlarge</a:t>
            </a:r>
            <a:r>
              <a:rPr lang="en-US" dirty="0"/>
              <a:t>, a website, to make it look good on </a:t>
            </a:r>
            <a:r>
              <a:rPr lang="en-US" b="1" dirty="0">
                <a:solidFill>
                  <a:schemeClr val="bg1"/>
                </a:solidFill>
              </a:rPr>
              <a:t>all devices </a:t>
            </a:r>
            <a:r>
              <a:rPr lang="en-US" dirty="0"/>
              <a:t>(desktops, tablets, and phones)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Setting the Viewport: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Add the following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dirty="0"/>
              <a:t>&gt; element: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This will give the browser instructions on how to control the page's </a:t>
            </a:r>
            <a:r>
              <a:rPr lang="en-US" b="1" dirty="0">
                <a:solidFill>
                  <a:schemeClr val="bg1"/>
                </a:solidFill>
              </a:rPr>
              <a:t>dimensions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scaling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081000" y="3969000"/>
            <a:ext cx="805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6854D2C-96BB-43C5-B219-B82EEAE164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Responsive website design consists of the following three main components: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layouts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Using a flexible grid to create the website layout	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That will dynamically resize to any width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 queries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Allow designers to specify different styles for specific browser and device circumstances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5D278C-BD3D-4DE9-83B9-29C5D20D5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325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Media</a:t>
            </a:r>
            <a:endParaRPr lang="en-US" dirty="0"/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Makes media (images, video and other format) scalable</a:t>
            </a:r>
            <a:endParaRPr lang="bg-BG" dirty="0"/>
          </a:p>
        </p:txBody>
      </p:sp>
      <p:pic>
        <p:nvPicPr>
          <p:cNvPr id="1026" name="Picture 2" descr="CSS - Responsive - Tutorialspoint">
            <a:extLst>
              <a:ext uri="{FF2B5EF4-FFF2-40B4-BE49-F238E27FC236}">
                <a16:creationId xmlns:a16="http://schemas.microsoft.com/office/drawing/2014/main" id="{07CB303D-BD16-4CD8-9A77-D1CC344C4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2733813" y="2673350"/>
            <a:ext cx="672437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B8BF210-5A53-4199-829A-24B3A20755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35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a Responsive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mobile users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Lower </a:t>
            </a:r>
            <a:r>
              <a:rPr lang="en-US" b="1" dirty="0">
                <a:solidFill>
                  <a:schemeClr val="bg1"/>
                </a:solidFill>
              </a:rPr>
              <a:t>cost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website maintenance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Provides a seamless </a:t>
            </a:r>
            <a:r>
              <a:rPr lang="en-US" b="1" dirty="0">
                <a:solidFill>
                  <a:schemeClr val="bg1"/>
                </a:solidFill>
              </a:rPr>
              <a:t>User Experience (UI)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Adapts easily to any screen size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Improves your </a:t>
            </a:r>
            <a:r>
              <a:rPr lang="en-US" b="1" dirty="0">
                <a:solidFill>
                  <a:schemeClr val="bg1"/>
                </a:solidFill>
              </a:rPr>
              <a:t>SEO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efforts</a:t>
            </a:r>
            <a:endParaRPr lang="bg-BG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B9827-5950-49E5-B519-33397DEE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10749" r="24561" b="14566"/>
          <a:stretch/>
        </p:blipFill>
        <p:spPr>
          <a:xfrm>
            <a:off x="6851650" y="2960803"/>
            <a:ext cx="4509351" cy="384319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B8E1C42-5F2D-44E9-8C04-5E2FF645A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Website Design Works?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Google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prioritizes responsive websites</a:t>
            </a:r>
          </a:p>
          <a:p>
            <a:pPr fontAlgn="base"/>
            <a:r>
              <a:rPr lang="en-US" dirty="0"/>
              <a:t>50% of total </a:t>
            </a:r>
            <a:r>
              <a:rPr lang="en-US" b="1" dirty="0">
                <a:solidFill>
                  <a:schemeClr val="bg1"/>
                </a:solidFill>
              </a:rPr>
              <a:t>eCommerce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revenue comes from mobile</a:t>
            </a:r>
          </a:p>
          <a:p>
            <a:pPr fontAlgn="base"/>
            <a:r>
              <a:rPr lang="en-US" dirty="0"/>
              <a:t>94% of people </a:t>
            </a:r>
            <a:r>
              <a:rPr lang="en-US" b="1" dirty="0">
                <a:solidFill>
                  <a:schemeClr val="bg1"/>
                </a:solidFill>
              </a:rPr>
              <a:t>judges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websites on responsive web design</a:t>
            </a:r>
          </a:p>
          <a:p>
            <a:pPr fontAlgn="base"/>
            <a:r>
              <a:rPr lang="en-US" dirty="0"/>
              <a:t>Almost 60% of all Internet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done through the phone</a:t>
            </a:r>
          </a:p>
          <a:p>
            <a:pPr fontAlgn="base"/>
            <a:r>
              <a:rPr lang="en-US" dirty="0"/>
              <a:t>77% of adults own a </a:t>
            </a:r>
            <a:r>
              <a:rPr lang="en-US" b="1" dirty="0">
                <a:solidFill>
                  <a:schemeClr val="bg1"/>
                </a:solidFill>
              </a:rPr>
              <a:t>smart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</a:p>
          <a:p>
            <a:pPr fontAlgn="base"/>
            <a:r>
              <a:rPr lang="en-US" dirty="0"/>
              <a:t>72% of people want </a:t>
            </a:r>
            <a:r>
              <a:rPr lang="en-US" b="1" dirty="0">
                <a:solidFill>
                  <a:schemeClr val="bg1"/>
                </a:solidFill>
              </a:rPr>
              <a:t>Mobile-Friendly</a:t>
            </a:r>
            <a:r>
              <a:rPr lang="en-US" dirty="0"/>
              <a:t> websites</a:t>
            </a:r>
          </a:p>
          <a:p>
            <a:pPr fontAlgn="base"/>
            <a:r>
              <a:rPr lang="en-GB" dirty="0"/>
              <a:t>Responsive design integrates </a:t>
            </a:r>
            <a:r>
              <a:rPr lang="en-GB" b="1" dirty="0">
                <a:solidFill>
                  <a:schemeClr val="bg1"/>
                </a:solidFill>
              </a:rPr>
              <a:t>social media</a:t>
            </a:r>
          </a:p>
          <a:p>
            <a:pPr fontAlgn="base"/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4F5686-D94C-42F6-B429-8732B9359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5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1351</Words>
  <Application>Microsoft Office PowerPoint</Application>
  <PresentationFormat>Widescreen</PresentationFormat>
  <Paragraphs>208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Media Queries</vt:lpstr>
      <vt:lpstr>Table of Contents</vt:lpstr>
      <vt:lpstr>Have a Question?</vt:lpstr>
      <vt:lpstr>Resize, Hide, Shrink, or Enlarge A website to Make It Look Good On All Devices</vt:lpstr>
      <vt:lpstr>What is Responsive Web Design?</vt:lpstr>
      <vt:lpstr>Components of Responsive Design</vt:lpstr>
      <vt:lpstr>Components of Responsive Design</vt:lpstr>
      <vt:lpstr>Benefits of Using a Responsive Website</vt:lpstr>
      <vt:lpstr>Why Responsive Website Design Works?</vt:lpstr>
      <vt:lpstr>What is a Media Query?</vt:lpstr>
      <vt:lpstr>Media Query Syntax</vt:lpstr>
      <vt:lpstr>Media Query Syntax</vt:lpstr>
      <vt:lpstr>Media Queries</vt:lpstr>
      <vt:lpstr>Introduction to Media Types</vt:lpstr>
      <vt:lpstr>CSS Media Types</vt:lpstr>
      <vt:lpstr>Media Query – Example</vt:lpstr>
      <vt:lpstr>Rule Used In media queries to Apply Different Styles for Different media types/devices</vt:lpstr>
      <vt:lpstr>Media Feature Rules</vt:lpstr>
      <vt:lpstr>Media Feature Rules</vt:lpstr>
      <vt:lpstr>Media Feature Rules</vt:lpstr>
      <vt:lpstr>Media Queries Conditions</vt:lpstr>
      <vt:lpstr>Logical Operators</vt:lpstr>
      <vt:lpstr>Logical Operators</vt:lpstr>
      <vt:lpstr>CSS @Import Rule</vt:lpstr>
      <vt:lpstr>@Import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19</cp:revision>
  <dcterms:created xsi:type="dcterms:W3CDTF">2018-05-23T13:08:44Z</dcterms:created>
  <dcterms:modified xsi:type="dcterms:W3CDTF">2021-04-26T11:33:31Z</dcterms:modified>
  <cp:category>computer programming;programming;software development;software engineering</cp:category>
</cp:coreProperties>
</file>