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633" r:id="rId41"/>
    <p:sldId id="634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400" b="1" i="1" dirty="0">
                <a:latin typeface="Consolas" panose="020B0609020204030204" pitchFamily="49" charset="0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400" b="1" dirty="0">
                <a:latin typeface="Consolas" panose="020B0609020204030204" pitchFamily="49" charset="0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4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139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1686</Words>
  <Application>Microsoft Office PowerPoint</Application>
  <PresentationFormat>Widescreen</PresentationFormat>
  <Paragraphs>395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78</cp:revision>
  <dcterms:created xsi:type="dcterms:W3CDTF">2018-05-23T13:08:44Z</dcterms:created>
  <dcterms:modified xsi:type="dcterms:W3CDTF">2022-12-19T14:37:04Z</dcterms:modified>
  <cp:category>computer programming;programming;software development;software engineering</cp:category>
</cp:coreProperties>
</file>