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3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90" r:id="rId33"/>
    <p:sldId id="627" r:id="rId34"/>
    <p:sldId id="628" r:id="rId35"/>
    <p:sldId id="292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93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627"/>
            <p14:sldId id="62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zlib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lvl="1"/>
            <a:r>
              <a:rPr lang="en-US" sz="1700" dirty="0">
                <a:hlinkClick r:id="rId3"/>
              </a:rPr>
              <a:t>https://nodejs.org/api/zlib.html 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FS Module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Debugging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0" y="1887856"/>
            <a:ext cx="495494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3480572"/>
            <a:ext cx="9854061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4886539"/>
            <a:ext cx="985406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000" dirty="0">
                <a:solidFill>
                  <a:schemeClr val="bg2"/>
                </a:solidFill>
              </a:rPr>
              <a:t> module gives you access to the </a:t>
            </a:r>
            <a:r>
              <a:rPr lang="en-US" sz="3000" b="1" dirty="0">
                <a:solidFill>
                  <a:schemeClr val="bg1"/>
                </a:solidFill>
              </a:rPr>
              <a:t>file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Publish-Subscribe Pattern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endParaRPr lang="en-US" dirty="0"/>
          </a:p>
          <a:p>
            <a:pPr eaLnBrk="0" latinLnBrk="0" hangingPunct="0"/>
            <a:r>
              <a:rPr lang="en-US" dirty="0"/>
              <a:t>Eliminate 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/>
              <a:t>Simplify 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4050</TotalTime>
  <Words>1604</Words>
  <Application>Microsoft Office PowerPoint</Application>
  <PresentationFormat>Широк екран</PresentationFormat>
  <Paragraphs>309</Paragraphs>
  <Slides>35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Events</vt:lpstr>
      <vt:lpstr>Events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35</cp:revision>
  <dcterms:created xsi:type="dcterms:W3CDTF">2018-05-23T13:08:44Z</dcterms:created>
  <dcterms:modified xsi:type="dcterms:W3CDTF">2022-12-19T13:49:30Z</dcterms:modified>
  <cp:category>programming;education;software engineering;software development</cp:category>
</cp:coreProperties>
</file>