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271" r:id="rId14"/>
    <p:sldId id="272" r:id="rId15"/>
    <p:sldId id="295" r:id="rId16"/>
    <p:sldId id="298" r:id="rId17"/>
    <p:sldId id="297" r:id="rId18"/>
    <p:sldId id="301" r:id="rId19"/>
    <p:sldId id="302" r:id="rId20"/>
    <p:sldId id="303" r:id="rId21"/>
    <p:sldId id="304" r:id="rId22"/>
    <p:sldId id="327" r:id="rId23"/>
    <p:sldId id="328" r:id="rId24"/>
    <p:sldId id="329" r:id="rId25"/>
    <p:sldId id="367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341" r:id="rId45"/>
    <p:sldId id="552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5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2649</Words>
  <Application>Microsoft Office PowerPoint</Application>
  <PresentationFormat>Широк екран</PresentationFormat>
  <Paragraphs>440</Paragraphs>
  <Slides>47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Презентация на PowerPoint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55</cp:revision>
  <dcterms:created xsi:type="dcterms:W3CDTF">2018-05-23T13:08:44Z</dcterms:created>
  <dcterms:modified xsi:type="dcterms:W3CDTF">2022-01-05T12:10:00Z</dcterms:modified>
  <cp:category>computer programming;programming;software development;software engineering</cp:category>
</cp:coreProperties>
</file>