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613" r:id="rId47"/>
    <p:sldId id="608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613"/>
            <p14:sldId id="608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57" d="100"/>
          <a:sy n="57" d="100"/>
        </p:scale>
        <p:origin x="317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Tables have strict structure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to other tables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(SQL) for defining and manipulating data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Extremely powerful for complex queries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are the most widely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used data management technology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 is stored in many ways: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Document-oriented 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Column-oriented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Graph-based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Key-value store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handle more traffic by </a:t>
            </a:r>
            <a:br>
              <a:rPr dirty="0"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and adding more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servers in your NoSQL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database cluster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(CPU, RAM, SSD)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 a cluster of several servers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hold </a:t>
            </a:r>
            <a:br>
              <a:rPr lang="en-US" sz="3200" b="0" strike="noStrike" spc="-1" dirty="0">
                <a:solidFill>
                  <a:srgbClr val="234465"/>
                </a:solidFill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dynamic data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Document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Wide-column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Key-value data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Graph store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table-based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Better option for: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Applications that require </a:t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multi-row transactions,  such as an accounting system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Complex transaction processing systems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MongoDB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Redis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Google BigTable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Amazon DynamoDB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Azure Cosmos 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Cassandra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MySQL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Oracle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Microsoft SQL Server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SQLite and Web SQL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 in a database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the data itself, the data format, </a:t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field names and data types, record structure and file structure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examples: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MySQL, MS SQL Server, Oracle, PostgreSQL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MongoDB, Cassandra, Redis, HBase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Amazon DynamoDB, Azure Cosmos DB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dirty="0"/>
              <a:t>Databases: Introduction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SQL vs. </a:t>
            </a:r>
            <a:r>
              <a:rPr lang="bg-BG" dirty="0"/>
              <a:t>NoSQL</a:t>
            </a:r>
            <a:r>
              <a:rPr lang="bg-BG" spc="-1" dirty="0">
                <a:cs typeface="Calibri" panose="020F0502020204030204" pitchFamily="34" charset="0"/>
              </a:rPr>
              <a:t> Databases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DBMS Systems (Database Engines)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Relational Databases, SQL and </a:t>
            </a:r>
            <a:br>
              <a:rPr lang="bg-BG" spc="-1" dirty="0">
                <a:cs typeface="Calibri" panose="020F0502020204030204" pitchFamily="34" charset="0"/>
              </a:rPr>
            </a:br>
            <a:r>
              <a:rPr lang="bg-BG" spc="-1" dirty="0">
                <a:cs typeface="Calibri" panose="020F0502020204030204" pitchFamily="34" charset="0"/>
              </a:rPr>
              <a:t>MySQL Database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NoSQL Databases and MongoDB</a:t>
            </a: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in the relational databases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entity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 they contain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Used to communicate with the database engine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Logically, SQL is divided into four sections: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retrieve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access the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rollback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server platforms: Linux, Windows, macOS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software projects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Amazon, Apple, Facebook, others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br>
              <a:rPr dirty="0">
                <a:latin typeface="+mj-lt"/>
              </a:rPr>
            </a:b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between them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is used to query / manipulate data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is Web-based MySQL admin tool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== Web server development stack</a:t>
            </a:r>
            <a:endParaRPr lang="bg-BG" sz="3000" b="0" strike="noStrike" spc="-1" dirty="0">
              <a:latin typeface="+mj-lt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+mj-lt"/>
              </a:rPr>
              <a:t>Apache + MariaDB + PHP + phpMyAdmin</a:t>
            </a:r>
            <a:endParaRPr lang="bg-BG" sz="28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GUI tool for managing MySQL, </a:t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MSSQL and 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Query / modify database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Explore database objects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flexibility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 database in MySQL: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all databases in MySQL: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table rows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 objects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</a:t>
            </a:r>
            <a:endParaRPr lang="bg-BG" sz="3200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Entire database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br>
              <a:rPr lang="en-US" sz="3200" b="0" strike="noStrike" spc="-1" dirty="0">
                <a:latin typeface="+mj-lt"/>
              </a:rPr>
            </a:b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cannot be undone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5111086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+mj-lt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+mj-lt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format</a:t>
            </a:r>
            <a:endParaRPr lang="bg-BG" sz="32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Databases hold and manage data in the back-end systems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language to query / modify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MySQL, PostgreSQL, Web SQL in HTML5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 databases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documents or key-value pairs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MongoDB, IndexedDB in HTML5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Conventional data storage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Orders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Receipts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br>
              <a:rPr lang="bg-BG" sz="3400" b="0" strike="noStrike" spc="-1" dirty="0">
                <a:solidFill>
                  <a:srgbClr val="234465"/>
                </a:solidFill>
              </a:rPr>
            </a:br>
            <a:r>
              <a:rPr lang="bg-BG" sz="3400" b="0" strike="noStrike" spc="-1" dirty="0">
                <a:solidFill>
                  <a:srgbClr val="234465"/>
                </a:solidFill>
              </a:rPr>
              <a:t>use 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18127</TotalTime>
  <Words>14979</Words>
  <Application>Microsoft Office PowerPoint</Application>
  <PresentationFormat>Широк екран</PresentationFormat>
  <Paragraphs>1788</Paragraphs>
  <Slides>49</Slides>
  <Notes>47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8" baseType="lpstr">
      <vt:lpstr>Arial</vt:lpstr>
      <vt:lpstr>Arial</vt:lpstr>
      <vt:lpstr>Calibri</vt:lpstr>
      <vt:lpstr>Consolas</vt:lpstr>
      <vt:lpstr>Proxima Nova</vt:lpstr>
      <vt:lpstr>Times New Roman</vt:lpstr>
      <vt:lpstr>Wingdings</vt:lpstr>
      <vt:lpstr>Wingdings 2</vt:lpstr>
      <vt:lpstr>1_SoftUni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SoftUni Diamond Partners</vt:lpstr>
      <vt:lpstr>Educational Partners</vt:lpstr>
      <vt:lpstr>Презентация на PowerPoint</vt:lpstr>
      <vt:lpstr>Презентация на PowerPoint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585</cp:revision>
  <dcterms:created xsi:type="dcterms:W3CDTF">2018-05-23T13:08:44Z</dcterms:created>
  <dcterms:modified xsi:type="dcterms:W3CDTF">2022-09-08T08:05:14Z</dcterms:modified>
  <cp:category>programming fundamentals;computer programming;software development;web development</cp:category>
</cp:coreProperties>
</file>