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34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7" r:id="rId5"/>
    <p:sldId id="258" r:id="rId6"/>
    <p:sldId id="630" r:id="rId7"/>
    <p:sldId id="608" r:id="rId8"/>
    <p:sldId id="261" r:id="rId9"/>
    <p:sldId id="269" r:id="rId10"/>
    <p:sldId id="262" r:id="rId11"/>
    <p:sldId id="263" r:id="rId12"/>
    <p:sldId id="264" r:id="rId13"/>
    <p:sldId id="621" r:id="rId14"/>
    <p:sldId id="626" r:id="rId15"/>
    <p:sldId id="268" r:id="rId16"/>
    <p:sldId id="270" r:id="rId17"/>
    <p:sldId id="271" r:id="rId18"/>
    <p:sldId id="614" r:id="rId19"/>
    <p:sldId id="615" r:id="rId20"/>
    <p:sldId id="272" r:id="rId21"/>
    <p:sldId id="27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30"/>
            <p14:sldId id="608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21"/>
            <p14:sldId id="626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000000"/>
    <a:srgbClr val="234465"/>
    <a:srgbClr val="00B050"/>
    <a:srgbClr val="44A9F8"/>
    <a:srgbClr val="44444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342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465618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63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924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49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51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6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48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232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027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213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1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73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9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707/js-advanced-may-2022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9.png"/><Relationship Id="rId10" Type="http://schemas.openxmlformats.org/officeDocument/2006/relationships/hyperlink" Target="https://www.facebook.com/groups/JSAdvancedMay2022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1000" y="1584000"/>
            <a:ext cx="3285000" cy="328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600"/>
            </a:pPr>
            <a:r>
              <a:rPr lang="en-US" dirty="0"/>
              <a:t>Principle Engineer</a:t>
            </a:r>
            <a:endParaRPr lang="bg-BG" dirty="0"/>
          </a:p>
          <a:p>
            <a:pPr>
              <a:defRPr sz="3600"/>
            </a:pPr>
            <a:r>
              <a:rPr lang="en-US" dirty="0"/>
              <a:t>Works with </a:t>
            </a:r>
            <a:r>
              <a:rPr dirty="0"/>
              <a:t>AWS </a:t>
            </a:r>
            <a:r>
              <a:rPr lang="en-US" dirty="0"/>
              <a:t>architectures</a:t>
            </a:r>
            <a:r>
              <a:rPr dirty="0"/>
              <a:t> </a:t>
            </a:r>
          </a:p>
          <a:p>
            <a:pPr>
              <a:defRPr sz="3600"/>
            </a:pPr>
            <a:r>
              <a:rPr dirty="0"/>
              <a:t>AWS Certified Architect, AWS Certified </a:t>
            </a:r>
            <a:br>
              <a:rPr dirty="0"/>
            </a:br>
            <a:r>
              <a:rPr dirty="0"/>
              <a:t>Developer, AWS Certified </a:t>
            </a:r>
            <a:r>
              <a:rPr dirty="0" err="1"/>
              <a:t>SysOps</a:t>
            </a:r>
            <a:r>
              <a:rPr dirty="0"/>
              <a:t> </a:t>
            </a:r>
            <a:endParaRPr lang="bg-BG" dirty="0"/>
          </a:p>
          <a:p>
            <a:pPr indent="-360000">
              <a:lnSpc>
                <a:spcPct val="100000"/>
              </a:lnSpc>
              <a:defRPr sz="3600"/>
            </a:pPr>
            <a:r>
              <a:rPr lang="en-US" dirty="0"/>
              <a:t>He has deep interests in process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pPr>
            <a:r>
              <a:rPr lang="en-US" dirty="0"/>
              <a:t>    automation</a:t>
            </a:r>
          </a:p>
          <a:p>
            <a:pPr marL="0" indent="0">
              <a:buNone/>
              <a:defRPr sz="3600"/>
            </a:pPr>
            <a:endParaRPr lang="en-US" dirty="0"/>
          </a:p>
        </p:txBody>
      </p:sp>
      <p:sp>
        <p:nvSpPr>
          <p:cNvPr id="28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Stoyan</a:t>
            </a:r>
            <a:r>
              <a:rPr lang="en-US" dirty="0"/>
              <a:t> Yanev</a:t>
            </a:r>
            <a:endParaRPr dirty="0"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75488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grpSp>
        <p:nvGrpSpPr>
          <p:cNvPr id="289" name="Picture 1"/>
          <p:cNvGrpSpPr/>
          <p:nvPr/>
        </p:nvGrpSpPr>
        <p:grpSpPr>
          <a:xfrm>
            <a:off x="8083499" y="1854000"/>
            <a:ext cx="3645001" cy="3721738"/>
            <a:chOff x="0" y="0"/>
            <a:chExt cx="3644999" cy="3721737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3645000" cy="3721738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88" name="image25.png" descr="image2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645000" cy="3721738"/>
            </a:xfrm>
            <a:prstGeom prst="rect">
              <a:avLst/>
            </a:prstGeom>
            <a:ln w="57150" cap="rnd">
              <a:solidFill>
                <a:srgbClr val="FFFFFF"/>
              </a:solidFill>
              <a:prstDash val="solid"/>
              <a:round/>
            </a:ln>
            <a:effectLst>
              <a:outerShdw blurRad="50800" rotWithShape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9AF037-847F-4DD1-A507-200AECA4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deep interests in process automation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25 Jun 2022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10 Aug 2022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Aug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Aug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Jun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 Jun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06. Aug 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July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facebook.com/groups/SoftUniJavaScriptCommunity/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46646" y="1882511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u="sng" noProof="1">
                <a:solidFill>
                  <a:srgbClr val="F2A40D"/>
                </a:solidFill>
                <a:latin typeface="Consolas" pitchFamily="49" charset="0"/>
                <a:hlinkClick r:id="rId8"/>
              </a:rPr>
              <a:t>https://softuni.bg/</a:t>
            </a:r>
            <a:r>
              <a:rPr lang="en-US" sz="2400" b="1" u="sng" noProof="1">
                <a:solidFill>
                  <a:srgbClr val="F2A40D"/>
                </a:solidFill>
                <a:latin typeface="Consolas" pitchFamily="49" charset="0"/>
                <a:hlinkClick r:id="rId8"/>
              </a:rPr>
              <a:t>trainings</a:t>
            </a:r>
            <a:r>
              <a:rPr lang="en-US" sz="2000" b="1" u="sng" noProof="1">
                <a:solidFill>
                  <a:srgbClr val="F2A40D"/>
                </a:solidFill>
                <a:latin typeface="Consolas" pitchFamily="49" charset="0"/>
                <a:hlinkClick r:id="rId8"/>
              </a:rPr>
              <a:t>/3707/js-advanced-may-2022</a:t>
            </a:r>
            <a:endParaRPr lang="en-US" sz="2000" b="1" u="sng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rgbClr val="F2A40D"/>
                </a:solidFill>
                <a:latin typeface="Consolas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softuni.bg/forum/categories/19/</a:t>
            </a:r>
            <a:endParaRPr lang="en-US" sz="2399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rgbClr val="F2A40D"/>
                </a:solidFill>
                <a:latin typeface="Consolas" pitchFamily="49" charset="0"/>
                <a:hlinkClick r:id="rId10"/>
              </a:rPr>
              <a:t>https://www.facebook.com/groups/JSAdvancedMay2022</a:t>
            </a:r>
            <a:endParaRPr lang="en-US" sz="2400" b="1" u="sng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Extends</a:t>
            </a:r>
            <a:r>
              <a:rPr lang="en-US" sz="38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Advanced </a:t>
            </a:r>
            <a:r>
              <a:rPr lang="en-US" sz="3800" b="1" dirty="0">
                <a:solidFill>
                  <a:schemeClr val="bg1"/>
                </a:solidFill>
              </a:rPr>
              <a:t>coding skills </a:t>
            </a:r>
            <a:r>
              <a:rPr lang="en-US" sz="38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Use contemporary </a:t>
            </a:r>
            <a:r>
              <a:rPr lang="en-US" sz="3800" b="1" dirty="0">
                <a:solidFill>
                  <a:schemeClr val="bg1"/>
                </a:solidFill>
              </a:rPr>
              <a:t>techniques</a:t>
            </a:r>
            <a:r>
              <a:rPr lang="en-US" sz="3800" dirty="0"/>
              <a:t>  and </a:t>
            </a:r>
            <a:r>
              <a:rPr lang="en-US" sz="38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Master the </a:t>
            </a:r>
            <a:r>
              <a:rPr lang="en-US" sz="3800" b="1" dirty="0">
                <a:solidFill>
                  <a:schemeClr val="bg1"/>
                </a:solidFill>
              </a:rPr>
              <a:t>DOM API </a:t>
            </a:r>
            <a:r>
              <a:rPr lang="en-US" sz="38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Write code to solve </a:t>
            </a:r>
            <a:r>
              <a:rPr lang="en-US" sz="3800" b="1" dirty="0">
                <a:solidFill>
                  <a:schemeClr val="bg1"/>
                </a:solidFill>
              </a:rPr>
              <a:t>realistic</a:t>
            </a:r>
            <a:r>
              <a:rPr lang="en-US" sz="3800" dirty="0"/>
              <a:t> practical </a:t>
            </a:r>
            <a:r>
              <a:rPr lang="en-US" sz="3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</TotalTime>
  <Words>736</Words>
  <Application>Microsoft Office PowerPoint</Application>
  <PresentationFormat>Широк екран</PresentationFormat>
  <Paragraphs>170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JavaScript Advanced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Viktor Kostadinov</vt:lpstr>
      <vt:lpstr>Stoyan Yanev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151</cp:revision>
  <dcterms:created xsi:type="dcterms:W3CDTF">2018-05-23T13:08:44Z</dcterms:created>
  <dcterms:modified xsi:type="dcterms:W3CDTF">2022-04-27T09:14:31Z</dcterms:modified>
  <cp:category>programming;computer programming;software development;web development</cp:category>
</cp:coreProperties>
</file>