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559" r:id="rId3"/>
    <p:sldId id="508" r:id="rId4"/>
    <p:sldId id="614" r:id="rId5"/>
    <p:sldId id="608" r:id="rId6"/>
    <p:sldId id="560" r:id="rId7"/>
    <p:sldId id="561" r:id="rId8"/>
    <p:sldId id="562" r:id="rId9"/>
    <p:sldId id="563" r:id="rId10"/>
    <p:sldId id="483" r:id="rId11"/>
    <p:sldId id="286" r:id="rId12"/>
    <p:sldId id="268" r:id="rId13"/>
    <p:sldId id="627" r:id="rId14"/>
    <p:sldId id="564" r:id="rId15"/>
    <p:sldId id="507" r:id="rId16"/>
    <p:sldId id="271" r:id="rId17"/>
    <p:sldId id="628" r:id="rId18"/>
    <p:sldId id="566" r:id="rId19"/>
    <p:sldId id="616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0346A3-1645-4E9A-9DBF-1CC8D2B9E6D4}">
          <p14:sldIdLst>
            <p14:sldId id="394"/>
            <p14:sldId id="559"/>
            <p14:sldId id="508"/>
          </p14:sldIdLst>
        </p14:section>
        <p14:section name="Partners" id="{2D7885EF-C40A-4F94-98FD-902D194E7A84}">
          <p14:sldIdLst>
            <p14:sldId id="614"/>
            <p14:sldId id="608"/>
          </p14:sldIdLst>
        </p14:section>
        <p14:section name="Course Overview" id="{12A45F63-707A-4D18-9534-90A71DAF0BFF}">
          <p14:sldIdLst>
            <p14:sldId id="560"/>
            <p14:sldId id="561"/>
            <p14:sldId id="562"/>
            <p14:sldId id="563"/>
          </p14:sldIdLst>
        </p14:section>
        <p14:section name="Team" id="{024CD228-F16B-4F63-817C-80FF1BF6E80A}">
          <p14:sldIdLst>
            <p14:sldId id="483"/>
            <p14:sldId id="286"/>
          </p14:sldIdLst>
        </p14:section>
        <p14:section name="Course Organization" id="{E1210ED7-F6E1-4D05-B3CD-D7414509BA0D}">
          <p14:sldIdLst>
            <p14:sldId id="268"/>
            <p14:sldId id="627"/>
            <p14:sldId id="564"/>
            <p14:sldId id="507"/>
            <p14:sldId id="271"/>
            <p14:sldId id="628"/>
            <p14:sldId id="566"/>
            <p14:sldId id="616"/>
            <p14:sldId id="401"/>
            <p14:sldId id="405"/>
          </p14:sldIdLst>
        </p14:section>
        <p14:section name="Conclusion" id="{2DB5C6FD-8578-4349-9291-E47E96584FDB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FF909B-6375-43DB-8A09-6E86E2A9AD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94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191AE9-5E89-4F90-BBFE-D56C1C7A8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19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CDE68-6893-4FB9-8459-C2F7990B4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75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355AB0-4BD6-4209-AF1A-B4DAEA95E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A3A1-9F1A-4CF4-96BF-7F3F18B2B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3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DB26F17-3C8D-44B2-A72D-E5D1B5EE6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58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FA66BB-5F87-49E8-9F3A-17C57ED88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74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11F81B-2F6E-47FA-B53E-F6BC58D57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727/reactjs-june-2022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ReactJSJune2022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React.js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F3D051-8E6D-4906-8611-5AFF5E0B9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5" y="1850701"/>
            <a:ext cx="4737323" cy="1236013"/>
            <a:chOff x="7214555" y="1922272"/>
            <a:chExt cx="5069970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5" y="2547272"/>
              <a:ext cx="249787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</p:grpSp>
      <p:sp>
        <p:nvSpPr>
          <p:cNvPr id="44" name="Rectangle 131">
            <a:extLst>
              <a:ext uri="{FF2B5EF4-FFF2-40B4-BE49-F238E27FC236}">
                <a16:creationId xmlns:a16="http://schemas.microsoft.com/office/drawing/2014/main" id="{8053061B-B8A5-4552-A373-025DF7FBA481}"/>
              </a:ext>
            </a:extLst>
          </p:cNvPr>
          <p:cNvSpPr/>
          <p:nvPr/>
        </p:nvSpPr>
        <p:spPr bwMode="auto">
          <a:xfrm>
            <a:off x="9226686" y="2493710"/>
            <a:ext cx="23346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0" y="5382861"/>
            <a:ext cx="336651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Aug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1199" y="5382861"/>
            <a:ext cx="1610505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1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22161" y="1829210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Jun 2022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367132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GB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bg-BG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Aug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1199" y="3587324"/>
            <a:ext cx="4630084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78422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18874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192DCA0D-DEAC-4D73-BE2F-74CB458B0D8C}"/>
              </a:ext>
            </a:extLst>
          </p:cNvPr>
          <p:cNvSpPr/>
          <p:nvPr/>
        </p:nvSpPr>
        <p:spPr bwMode="auto">
          <a:xfrm>
            <a:off x="190406" y="1811544"/>
            <a:ext cx="11434318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9551A235-2340-424A-9034-7193A57E2D74}"/>
              </a:ext>
            </a:extLst>
          </p:cNvPr>
          <p:cNvSpPr/>
          <p:nvPr/>
        </p:nvSpPr>
        <p:spPr bwMode="auto">
          <a:xfrm>
            <a:off x="7609953" y="4205330"/>
            <a:ext cx="23495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20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13</a:t>
            </a:r>
            <a:r>
              <a:rPr lang="bg-BG" sz="3600" dirty="0"/>
              <a:t> </a:t>
            </a:r>
            <a:r>
              <a:rPr lang="en-US" sz="3600" dirty="0"/>
              <a:t>Aug 2022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21 Aug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464B1-D2BE-4861-A3BE-285E530EC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2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735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6524E54-1874-4F2D-BD0B-B0639DD8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1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603620" y="6022555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603620" y="1830463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https://softuni.bg/trainings/3727/reactjs-june-2022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603620" y="3267490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607520" y="4652294"/>
            <a:ext cx="9298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https://www.facebook.com/groups/ReactJSJune2022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E5BBE69-0783-4BA8-8BB5-75F8E2EB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7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26F867C-8569-43AC-90FA-C22D74483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9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2819F0-65A1-4308-97DE-5162DA094A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41FB6C-88E3-4617-B8C8-C90A303A4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5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/>
              <a:t>reactjs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7DADA-B541-4E32-BC3E-1125E7EA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68F135-DFD6-4225-8F8A-362486C19C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FC94F1-37AE-4276-BCDB-5C03108CE8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BDD890-BACE-49CD-A721-43CBB896AF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CSS Modules, Fetching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Advanced 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12715-0B66-4F24-BBCE-53A5A1645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755</Words>
  <Application>Microsoft Office PowerPoint</Application>
  <PresentationFormat>Widescreen</PresentationFormat>
  <Paragraphs>178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React.js</vt:lpstr>
      <vt:lpstr>Table of Contents</vt:lpstr>
      <vt:lpstr>Have a Question?</vt:lpstr>
      <vt:lpstr>SoftUni Diamond Partners</vt:lpstr>
      <vt:lpstr>Educational Partners</vt:lpstr>
      <vt:lpstr>React.js</vt:lpstr>
      <vt:lpstr>Course Objectives</vt:lpstr>
      <vt:lpstr>Not for Absolute Beginners</vt:lpstr>
      <vt:lpstr>Course Topics</vt:lpstr>
      <vt:lpstr>The Team</vt:lpstr>
      <vt:lpstr>Ivaylo Papazov</vt:lpstr>
      <vt:lpstr>Course Details</vt:lpstr>
      <vt:lpstr>JS Web Module Timeline</vt:lpstr>
      <vt:lpstr>Training Duration</vt:lpstr>
      <vt:lpstr>Project Assignment</vt:lpstr>
      <vt:lpstr>Theoretical Exam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18</cp:revision>
  <dcterms:created xsi:type="dcterms:W3CDTF">2018-05-23T13:08:44Z</dcterms:created>
  <dcterms:modified xsi:type="dcterms:W3CDTF">2023-01-09T08:31:39Z</dcterms:modified>
  <cp:category>programming; education; software engineering; software development </cp:category>
</cp:coreProperties>
</file>