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50" r:id="rId4"/>
    <p:sldId id="406" r:id="rId5"/>
    <p:sldId id="434" r:id="rId6"/>
    <p:sldId id="476" r:id="rId7"/>
    <p:sldId id="477" r:id="rId8"/>
    <p:sldId id="409" r:id="rId9"/>
    <p:sldId id="535" r:id="rId10"/>
    <p:sldId id="469" r:id="rId11"/>
    <p:sldId id="470" r:id="rId12"/>
    <p:sldId id="410" r:id="rId13"/>
    <p:sldId id="411" r:id="rId14"/>
    <p:sldId id="460" r:id="rId15"/>
    <p:sldId id="462" r:id="rId16"/>
    <p:sldId id="534" r:id="rId17"/>
    <p:sldId id="414" r:id="rId18"/>
    <p:sldId id="437" r:id="rId19"/>
    <p:sldId id="472" r:id="rId20"/>
    <p:sldId id="466" r:id="rId21"/>
    <p:sldId id="582" r:id="rId22"/>
    <p:sldId id="583" r:id="rId23"/>
    <p:sldId id="584" r:id="rId24"/>
    <p:sldId id="591" r:id="rId25"/>
    <p:sldId id="592" r:id="rId26"/>
    <p:sldId id="593" r:id="rId27"/>
    <p:sldId id="542" r:id="rId28"/>
    <p:sldId id="419" r:id="rId29"/>
    <p:sldId id="536" r:id="rId30"/>
    <p:sldId id="539" r:id="rId31"/>
    <p:sldId id="540" r:id="rId32"/>
    <p:sldId id="538" r:id="rId33"/>
    <p:sldId id="554" r:id="rId34"/>
    <p:sldId id="544" r:id="rId35"/>
    <p:sldId id="423" r:id="rId36"/>
    <p:sldId id="424" r:id="rId37"/>
    <p:sldId id="548" r:id="rId38"/>
    <p:sldId id="547" r:id="rId39"/>
    <p:sldId id="545" r:id="rId40"/>
    <p:sldId id="549" r:id="rId41"/>
    <p:sldId id="401" r:id="rId42"/>
    <p:sldId id="614" r:id="rId43"/>
    <p:sldId id="608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E0B405-4C57-4D31-B6C0-2D9F13B42E8A}">
          <p14:sldIdLst>
            <p14:sldId id="274"/>
            <p14:sldId id="276"/>
            <p14:sldId id="450"/>
          </p14:sldIdLst>
        </p14:section>
        <p14:section name="Components" id="{49383811-73F5-48E0-A0AB-9DD8CEF3F01E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2C698438-8F4F-472B-9BB3-971264F23789}">
          <p14:sldIdLst>
            <p14:sldId id="535"/>
            <p14:sldId id="469"/>
            <p14:sldId id="470"/>
          </p14:sldIdLst>
        </p14:section>
        <p14:section name="Component Props" id="{AC4E8C45-53E4-4B3C-AA4B-CBDEB08C197F}">
          <p14:sldIdLst>
            <p14:sldId id="410"/>
            <p14:sldId id="411"/>
            <p14:sldId id="460"/>
            <p14:sldId id="462"/>
            <p14:sldId id="534"/>
          </p14:sldIdLst>
        </p14:section>
        <p14:section name="Component State" id="{7A3FC0B9-1001-4D58-B3B0-93E9D9453DB2}">
          <p14:sldIdLst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</p14:sldIdLst>
        </p14:section>
        <p14:section name="Handling DOM Events" id="{053352BB-44F2-44CB-BA2B-D7F14F303E27}">
          <p14:sldIdLst>
            <p14:sldId id="419"/>
            <p14:sldId id="536"/>
            <p14:sldId id="539"/>
            <p14:sldId id="540"/>
            <p14:sldId id="538"/>
            <p14:sldId id="554"/>
            <p14:sldId id="544"/>
          </p14:sldIdLst>
        </p14:section>
        <p14:section name="Conditional Rendering" id="{42314DA0-267F-4D1A-9F04-1DAE840A9AEC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EA9257F0-D83A-44D6-825C-D039821E08E2}">
          <p14:sldIdLst>
            <p14:sldId id="5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7E382-BC87-4D3F-A029-F46653043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9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BDB04B-B412-4AE7-B00C-A453A6C2E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7D124D-0BF2-4400-8A63-AE23A2EB2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53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F931BC-C423-40AE-9892-C356B36AE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2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C6378B-F2E2-4179-AEF6-E3A8D43B7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5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7018-3EAB-4363-97BF-968E884BE2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8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724401"/>
            <a:ext cx="2965357" cy="9877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AF1279-627E-4663-B789-0130554C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6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BE2C2B-3B7B-4FA6-825B-01346C3B0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89D83-25C0-4338-A49D-5310F9818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0" y="1584000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23AE35F-F666-4C1A-9D57-7D4C0487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/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E62DE9A-A1C4-483F-9856-E72762C247A3}" type="mathplaceholder">
                        <a:rPr lang="bg-BG" sz="2400" i="1" smtClean="0">
                          <a:latin typeface="Cambria Math" panose="02040503050406030204" pitchFamily="18" charset="0"/>
                        </a:rPr>
                        <a:t>Въведете уравнение тук.</a:t>
                      </a:fl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60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8FE3D2-1716-4B18-9B17-BC715454E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2877A7-C385-4497-853F-C978DF3D0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8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1126</Words>
  <Application>Microsoft Office PowerPoint</Application>
  <PresentationFormat>Widescreen</PresentationFormat>
  <Paragraphs>351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Arial Unicode MS</vt:lpstr>
      <vt:lpstr>Calibri</vt:lpstr>
      <vt:lpstr>Cambria Math</vt:lpstr>
      <vt:lpstr>Consolas</vt:lpstr>
      <vt:lpstr>Wingdings</vt:lpstr>
      <vt:lpstr>Wingdings 2</vt:lpstr>
      <vt:lpstr>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26</cp:revision>
  <dcterms:created xsi:type="dcterms:W3CDTF">2018-05-23T13:08:44Z</dcterms:created>
  <dcterms:modified xsi:type="dcterms:W3CDTF">2023-01-09T08:32:16Z</dcterms:modified>
  <cp:category>programming; computer programming; software development; javascript; web; react</cp:category>
</cp:coreProperties>
</file>