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74" r:id="rId2"/>
    <p:sldId id="458" r:id="rId3"/>
    <p:sldId id="450" r:id="rId4"/>
    <p:sldId id="410" r:id="rId5"/>
    <p:sldId id="580" r:id="rId6"/>
    <p:sldId id="707" r:id="rId7"/>
    <p:sldId id="706" r:id="rId8"/>
    <p:sldId id="581" r:id="rId9"/>
    <p:sldId id="462" r:id="rId10"/>
    <p:sldId id="463" r:id="rId11"/>
    <p:sldId id="464" r:id="rId12"/>
    <p:sldId id="465" r:id="rId13"/>
    <p:sldId id="582" r:id="rId14"/>
    <p:sldId id="708" r:id="rId15"/>
    <p:sldId id="585" r:id="rId16"/>
    <p:sldId id="491" r:id="rId17"/>
    <p:sldId id="490" r:id="rId18"/>
    <p:sldId id="492" r:id="rId19"/>
    <p:sldId id="586" r:id="rId20"/>
    <p:sldId id="705" r:id="rId21"/>
    <p:sldId id="401" r:id="rId22"/>
    <p:sldId id="614" r:id="rId23"/>
    <p:sldId id="608" r:id="rId24"/>
    <p:sldId id="405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DB083A4-3792-4BCE-8712-F6F14708F44C}">
          <p14:sldIdLst>
            <p14:sldId id="274"/>
            <p14:sldId id="458"/>
            <p14:sldId id="450"/>
          </p14:sldIdLst>
        </p14:section>
        <p14:section name="Forms" id="{8766196D-A1FD-43F8-BB1F-2392BF45CFA8}">
          <p14:sldIdLst>
            <p14:sldId id="410"/>
            <p14:sldId id="580"/>
            <p14:sldId id="707"/>
            <p14:sldId id="706"/>
            <p14:sldId id="581"/>
            <p14:sldId id="462"/>
            <p14:sldId id="463"/>
            <p14:sldId id="464"/>
            <p14:sldId id="465"/>
            <p14:sldId id="582"/>
            <p14:sldId id="708"/>
            <p14:sldId id="585"/>
            <p14:sldId id="491"/>
            <p14:sldId id="490"/>
            <p14:sldId id="492"/>
            <p14:sldId id="586"/>
          </p14:sldIdLst>
        </p14:section>
        <p14:section name="Conclusion" id="{9FB7E4BA-E6BB-43BE-AE26-2DAB8B3D0AB5}">
          <p14:sldIdLst>
            <p14:sldId id="705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E79C-83C3-4FA1-BC56-2D77B01ECF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026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C77C53-F421-4AD4-9C1A-8806C7C6EB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533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0EE73C-D5E2-49BD-A18B-CDD942B59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645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B198B5-E6D1-4155-BC8C-C7E0FB3C0D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063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DB4993-F552-413D-8A3A-C5CC13274E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391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2E25FA-1968-4BF4-8A77-7A34CA0A9B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989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B29455-E80A-4D67-942B-378860ED3B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444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Controlled/Uncontrolled Form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–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87069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4311" y="4798596"/>
            <a:ext cx="2980696" cy="761204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34223" y="5377331"/>
            <a:ext cx="2980696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879A8A-D440-4474-8CCD-6D680DD91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5" y="2514983"/>
            <a:ext cx="2283613" cy="22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55669" y="1134000"/>
            <a:ext cx="6680662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Register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 () =&gt;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 [email, </a:t>
            </a:r>
            <a:r>
              <a:rPr lang="en-US" sz="2000" b="1" dirty="0" err="1">
                <a:latin typeface="Consolas" panose="020B0609020204030204" pitchFamily="49" charset="0"/>
              </a:rPr>
              <a:t>setEmail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('');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latin typeface="Consolas" panose="020B0609020204030204" pitchFamily="49" charset="0"/>
              </a:rPr>
              <a:t>emailChangeHandler</a:t>
            </a:r>
            <a:r>
              <a:rPr lang="en-US" sz="2000" b="1" dirty="0">
                <a:latin typeface="Consolas" panose="020B0609020204030204" pitchFamily="49" charset="0"/>
              </a:rPr>
              <a:t> = (e) =&gt; 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setEmail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e.target.value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}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CA951A-7892-4CC6-96AD-2C774A70B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1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795" y="1239728"/>
            <a:ext cx="7696410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return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label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htmlFor='email'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onChange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emailChangeHandler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elements...</a:t>
            </a:r>
          </a:p>
          <a:p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531227-2B7E-4D1C-8265-7960D77FC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98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8934" y="2598437"/>
            <a:ext cx="10701423" cy="1550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5620026"/>
            <a:ext cx="914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6B487F-C72C-4A36-9856-5DAB86796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3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Reuse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changeHandler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and</a:t>
            </a:r>
            <a:r>
              <a:rPr lang="en-US" b="1" dirty="0">
                <a:solidFill>
                  <a:schemeClr val="bg1"/>
                </a:solidFill>
              </a:rPr>
              <a:t>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3240EB-AC92-4A65-AE9B-CF8B0C1F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0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useRef</a:t>
            </a:r>
            <a:endParaRPr lang="en-US" dirty="0"/>
          </a:p>
        </p:txBody>
      </p:sp>
      <p:pic>
        <p:nvPicPr>
          <p:cNvPr id="3" name="Графика 2" descr="Везните на правосъдието">
            <a:extLst>
              <a:ext uri="{FF2B5EF4-FFF2-40B4-BE49-F238E27FC236}">
                <a16:creationId xmlns:a16="http://schemas.microsoft.com/office/drawing/2014/main" id="{A353B081-D848-3B56-FFDB-5B2E2375D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6000" y="1385091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b="1" dirty="0"/>
              <a:t>erence</a:t>
            </a:r>
            <a:r>
              <a:rPr lang="en-US" dirty="0"/>
              <a:t>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95043"/>
            <a:ext cx="6858000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MyComponent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() =&gt;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myRef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&lt;div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/&gt;;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14E9BB-5154-4EBB-AB3C-EFAF2A114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7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3606" y="1371601"/>
            <a:ext cx="9964788" cy="332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Register = ()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inputRef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alert('A name was submitted: ' + inputRef.current.value);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8AC433-4CBA-4D8A-8105-A3786725F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9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6000" y="1719000"/>
            <a:ext cx="8580000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handleSubmit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5EC68AA-E4EE-48A2-B6C6-8561336C8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9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7728A4-5499-40F2-958F-76F919C1F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6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07D78A-6767-4B69-A96F-6F908F6739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 Validation Demo</a:t>
            </a:r>
          </a:p>
        </p:txBody>
      </p:sp>
    </p:spTree>
    <p:extLst>
      <p:ext uri="{BB962C8B-B14F-4D97-AF65-F5344CB8AC3E}">
        <p14:creationId xmlns:p14="http://schemas.microsoft.com/office/powerpoint/2010/main" val="26931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dirty="0"/>
              <a:t>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Uncontrolled Forms</a:t>
            </a:r>
            <a:endParaRPr lang="bg-BG" dirty="0"/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Controlled Forms</a:t>
            </a:r>
            <a:endParaRPr lang="bg-BG" dirty="0"/>
          </a:p>
          <a:p>
            <a:pPr marL="990106" lvl="1" indent="-457200">
              <a:lnSpc>
                <a:spcPts val="4000"/>
              </a:lnSpc>
            </a:pPr>
            <a:r>
              <a:rPr lang="en-US" dirty="0" err="1"/>
              <a:t>useRef</a:t>
            </a:r>
            <a:r>
              <a:rPr lang="en-US" dirty="0"/>
              <a:t> Hook</a:t>
            </a:r>
            <a:endParaRPr lang="bg-BG" dirty="0"/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Validation and Error Handling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C12EF34-5277-46DB-BAB4-2C7A70DEC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8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04488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/>
              </a:rPr>
              <a:t>Forms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Controlled Components - </a:t>
            </a:r>
            <a:r>
              <a:rPr lang="en-US" sz="3200" b="1" dirty="0">
                <a:solidFill>
                  <a:schemeClr val="bg1"/>
                </a:solidFill>
              </a:rPr>
              <a:t>Unified Input      Approach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Uncontrolled Components - </a:t>
            </a:r>
            <a:r>
              <a:rPr lang="en-US" sz="3200" b="1" dirty="0">
                <a:solidFill>
                  <a:schemeClr val="bg1"/>
                </a:solidFill>
              </a:rPr>
              <a:t>Using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  <a:r>
              <a:rPr lang="en-US" sz="3200" b="1">
                <a:solidFill>
                  <a:schemeClr val="bg1"/>
                </a:solidFill>
              </a:rPr>
              <a:t>Refs</a:t>
            </a:r>
            <a:r>
              <a:rPr lang="en-US" sz="3200" b="1">
                <a:solidFill>
                  <a:srgbClr val="FFC000"/>
                </a:solidFill>
              </a:rPr>
              <a:t> </a:t>
            </a:r>
            <a:endParaRPr lang="bg-BG" sz="3200" b="1" dirty="0">
              <a:solidFill>
                <a:srgbClr val="FFC000"/>
              </a:solidFill>
            </a:endParaRP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Validation and Error handling</a:t>
            </a:r>
            <a:endParaRPr lang="en-US" sz="3200" b="1" dirty="0">
              <a:solidFill>
                <a:srgbClr val="FFC000"/>
              </a:solidFill>
            </a:endParaRPr>
          </a:p>
          <a:p>
            <a:pPr lvl="1">
              <a:lnSpc>
                <a:spcPts val="3999"/>
              </a:lnSpc>
            </a:pP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57A359D-FD92-4D06-A2AB-F46519100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6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66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F1D549-70A9-416B-A2E3-948518D42F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A766F89-7656-4E31-84EE-E18E59819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7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/>
              <a:t>reactjs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0FE652-D91C-4B9B-BD65-C473F3CB9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83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Forms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FFFA7D95-751D-4577-9FB6-23D7F36CC3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Controlled and Uncontrolled Forms</a:t>
            </a:r>
          </a:p>
        </p:txBody>
      </p:sp>
    </p:spTree>
    <p:extLst>
      <p:ext uri="{BB962C8B-B14F-4D97-AF65-F5344CB8AC3E}">
        <p14:creationId xmlns:p14="http://schemas.microsoft.com/office/powerpoint/2010/main" val="9634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CE4A1C-7CEB-4C26-A99E-DE72DB7C2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07D78A-6767-4B69-A96F-6F908F6739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Uncontrolled Components Demo</a:t>
            </a:r>
          </a:p>
        </p:txBody>
      </p:sp>
    </p:spTree>
    <p:extLst>
      <p:ext uri="{BB962C8B-B14F-4D97-AF65-F5344CB8AC3E}">
        <p14:creationId xmlns:p14="http://schemas.microsoft.com/office/powerpoint/2010/main" val="11591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</a:p>
        </p:txBody>
      </p:sp>
      <p:pic>
        <p:nvPicPr>
          <p:cNvPr id="3" name="Графика 2" descr="Контролер за игри">
            <a:extLst>
              <a:ext uri="{FF2B5EF4-FFF2-40B4-BE49-F238E27FC236}">
                <a16:creationId xmlns:a16="http://schemas.microsoft.com/office/drawing/2014/main" id="{981A273B-F32D-09FA-D58C-F6A4FE75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13500" y="1314000"/>
            <a:ext cx="2565000" cy="25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78A9A2-2897-44CA-A342-518573720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0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30688E3-91BE-41F3-8883-B193059F3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832</Words>
  <Application>Microsoft Office PowerPoint</Application>
  <PresentationFormat>Widescreen</PresentationFormat>
  <Paragraphs>182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React – Forms</vt:lpstr>
      <vt:lpstr>Table of Contents</vt:lpstr>
      <vt:lpstr>Have a Question?</vt:lpstr>
      <vt:lpstr>Forms</vt:lpstr>
      <vt:lpstr>Forms</vt:lpstr>
      <vt:lpstr>Uncontrolled Components Demo</vt:lpstr>
      <vt:lpstr>Controlled Components</vt:lpstr>
      <vt:lpstr>Controlled Components</vt:lpstr>
      <vt:lpstr>Controlled Forms</vt:lpstr>
      <vt:lpstr>Form Component Declaration</vt:lpstr>
      <vt:lpstr>Form Component Rendering</vt:lpstr>
      <vt:lpstr>Unified Input Approach</vt:lpstr>
      <vt:lpstr>Use cases</vt:lpstr>
      <vt:lpstr>useRef</vt:lpstr>
      <vt:lpstr>Uncontrolled Components</vt:lpstr>
      <vt:lpstr>Using Refs Example</vt:lpstr>
      <vt:lpstr>Using Refs Example</vt:lpstr>
      <vt:lpstr>When to Use Refs ?</vt:lpstr>
      <vt:lpstr>Form Validation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27</cp:revision>
  <dcterms:created xsi:type="dcterms:W3CDTF">2018-05-23T13:08:44Z</dcterms:created>
  <dcterms:modified xsi:type="dcterms:W3CDTF">2023-01-09T08:33:11Z</dcterms:modified>
  <cp:category>programming;computer programming;software development; javascript; web; react</cp:category>
</cp:coreProperties>
</file>