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666" r:id="rId17"/>
    <p:sldId id="708" r:id="rId18"/>
    <p:sldId id="667" r:id="rId19"/>
    <p:sldId id="664" r:id="rId20"/>
    <p:sldId id="663" r:id="rId21"/>
    <p:sldId id="679" r:id="rId22"/>
    <p:sldId id="678" r:id="rId23"/>
    <p:sldId id="710" r:id="rId24"/>
    <p:sldId id="680" r:id="rId25"/>
    <p:sldId id="681" r:id="rId26"/>
    <p:sldId id="682" r:id="rId27"/>
    <p:sldId id="683" r:id="rId28"/>
    <p:sldId id="705" r:id="rId29"/>
    <p:sldId id="401" r:id="rId30"/>
    <p:sldId id="614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1319</Words>
  <Application>Microsoft Office PowerPoint</Application>
  <PresentationFormat>Widescreen</PresentationFormat>
  <Paragraphs>282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32</cp:revision>
  <dcterms:created xsi:type="dcterms:W3CDTF">2018-05-23T13:08:44Z</dcterms:created>
  <dcterms:modified xsi:type="dcterms:W3CDTF">2023-01-09T08:32:52Z</dcterms:modified>
  <cp:category>programming;computer programming;software development; javascript; web; react</cp:category>
</cp:coreProperties>
</file>