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613" r:id="rId36"/>
    <p:sldId id="608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613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294000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3441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077" y="1873441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1900927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5" y="1890739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languages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br>
              <a:rPr lang="en-US" dirty="0"/>
            </a:br>
            <a:r>
              <a:rPr lang="en-US" dirty="0"/>
              <a:t>type 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br>
              <a:rPr lang="en-US" dirty="0"/>
            </a:br>
            <a:r>
              <a:rPr lang="en-US" dirty="0"/>
              <a:t>perform 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PHP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Objective-C, Dart, …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05407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437986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1668</Words>
  <Application>Microsoft Office PowerPoint</Application>
  <PresentationFormat>Широк екран</PresentationFormat>
  <Paragraphs>343</Paragraphs>
  <Slides>38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121</cp:revision>
  <dcterms:created xsi:type="dcterms:W3CDTF">2018-05-23T13:08:44Z</dcterms:created>
  <dcterms:modified xsi:type="dcterms:W3CDTF">2022-09-08T08:03:35Z</dcterms:modified>
  <cp:category>programming; education; software engineering; software development </cp:category>
</cp:coreProperties>
</file>