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583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708" r:id="rId16"/>
    <p:sldId id="294" r:id="rId17"/>
    <p:sldId id="295" r:id="rId18"/>
    <p:sldId id="296" r:id="rId19"/>
    <p:sldId id="297" r:id="rId20"/>
    <p:sldId id="298" r:id="rId21"/>
    <p:sldId id="299" r:id="rId22"/>
    <p:sldId id="709" r:id="rId23"/>
    <p:sldId id="300" r:id="rId24"/>
    <p:sldId id="301" r:id="rId25"/>
    <p:sldId id="710" r:id="rId26"/>
    <p:sldId id="707" r:id="rId27"/>
    <p:sldId id="711" r:id="rId28"/>
    <p:sldId id="302" r:id="rId29"/>
    <p:sldId id="278" r:id="rId30"/>
    <p:sldId id="282" r:id="rId31"/>
    <p:sldId id="613" r:id="rId32"/>
    <p:sldId id="608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  <p14:sldId id="709"/>
          </p14:sldIdLst>
        </p14:section>
        <p14:section name="GitHub" id="{8DCB0D91-43C6-4108-88E2-62423B2BD6A2}">
          <p14:sldIdLst>
            <p14:sldId id="300"/>
            <p14:sldId id="301"/>
            <p14:sldId id="710"/>
            <p14:sldId id="707"/>
            <p14:sldId id="711"/>
            <p14:sldId id="302"/>
          </p14:sldIdLst>
        </p14:section>
        <p14:section name="Conclusion" id="{93B86954-CFB0-4F95-B5C1-1E5D9EEF5A46}">
          <p14:sldIdLst>
            <p14:sldId id="278"/>
            <p14:sldId id="282"/>
            <p14:sldId id="613"/>
            <p14:sldId id="608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33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7F6BFD3-EA11-4B36-AC27-EBF95E3766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Modify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Commit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42" y="2047035"/>
            <a:ext cx="2941128" cy="1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0662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530AA9B-5205-4E7A-A476-8144E8BE9C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Create Repo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Edit Files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12" y="1027568"/>
            <a:ext cx="3282176" cy="3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rgbClr val="F2A40D"/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rgbClr val="F2A40D"/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2451</Words>
  <Application>Microsoft Office PowerPoint</Application>
  <PresentationFormat>Широк екран</PresentationFormat>
  <Paragraphs>332</Paragraphs>
  <Slides>34</Slides>
  <Notes>23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Source Control Systems: Lesson Summary</vt:lpstr>
      <vt:lpstr>Software Configuration Management</vt:lpstr>
      <vt:lpstr>Software Configuration Management</vt:lpstr>
      <vt:lpstr>Change Log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Pull Requests: The Code Review Process</vt:lpstr>
      <vt:lpstr>Git</vt:lpstr>
      <vt:lpstr>What is Git?</vt:lpstr>
      <vt:lpstr>Презентация на PowerPoint</vt:lpstr>
      <vt:lpstr>Installing Git</vt:lpstr>
      <vt:lpstr>Презентация на PowerPoint</vt:lpstr>
      <vt:lpstr>Презентация на PowerPoint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70</cp:revision>
  <dcterms:created xsi:type="dcterms:W3CDTF">2018-05-23T13:08:44Z</dcterms:created>
  <dcterms:modified xsi:type="dcterms:W3CDTF">2022-09-08T08:02:18Z</dcterms:modified>
  <cp:category>programming;computer programming;software development;web development</cp:category>
</cp:coreProperties>
</file>