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13" r:id="rId37"/>
    <p:sldId id="608"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56" d="100"/>
          <a:sy n="56" d="100"/>
        </p:scale>
        <p:origin x="413" y="4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61.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56.pn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indeavr.com/"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60.png"/><Relationship Id="rId24" Type="http://schemas.openxmlformats.org/officeDocument/2006/relationships/hyperlink" Target="https://smartit.bg/"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10" Type="http://schemas.openxmlformats.org/officeDocument/2006/relationships/hyperlink" Target="https://de.draftkings.com/" TargetMode="External"/><Relationship Id="rId19" Type="http://schemas.openxmlformats.org/officeDocument/2006/relationships/image" Target="../media/image64.png"/><Relationship Id="rId4" Type="http://schemas.openxmlformats.org/officeDocument/2006/relationships/hyperlink" Target="https://www.coca-colahellenic.com/" TargetMode="External"/><Relationship Id="rId9" Type="http://schemas.openxmlformats.org/officeDocument/2006/relationships/image" Target="../media/image59.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13087</TotalTime>
  <Words>13135</Words>
  <Application>Microsoft Office PowerPoint</Application>
  <PresentationFormat>Широк екран</PresentationFormat>
  <Paragraphs>986</Paragraphs>
  <Slides>39</Slides>
  <Notes>37</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39</vt:i4>
      </vt:variant>
    </vt:vector>
  </HeadingPairs>
  <TitlesOfParts>
    <vt:vector size="45"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Boryana Dimitrova</cp:lastModifiedBy>
  <cp:revision>406</cp:revision>
  <dcterms:created xsi:type="dcterms:W3CDTF">2018-05-23T13:08:44Z</dcterms:created>
  <dcterms:modified xsi:type="dcterms:W3CDTF">2022-09-08T08:03:12Z</dcterms:modified>
  <cp:category>programming;computer programming;software development;web development</cp:category>
</cp:coreProperties>
</file>