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633" r:id="rId32"/>
    <p:sldId id="634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633"/>
            <p14:sldId id="634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2" d="100"/>
          <a:sy n="82" d="100"/>
        </p:scale>
        <p:origin x="114" y="19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3.jpe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95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</TotalTime>
  <Words>1140</Words>
  <Application>Microsoft Office PowerPoint</Application>
  <PresentationFormat>Widescreen</PresentationFormat>
  <Paragraphs>305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38</cp:revision>
  <dcterms:created xsi:type="dcterms:W3CDTF">2018-05-23T13:08:44Z</dcterms:created>
  <dcterms:modified xsi:type="dcterms:W3CDTF">2022-12-21T09:57:02Z</dcterms:modified>
  <cp:category>JS; JavaScript; front-end; AJAX; REST; ES6; Web development; computer programming; programming</cp:category>
</cp:coreProperties>
</file>