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633" r:id="rId36"/>
    <p:sldId id="634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48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</a:t>
            </a:r>
            <a:r>
              <a:rPr lang="en-US" sz="2400" b="1" dirty="0" err="1">
                <a:latin typeface="Consolas" panose="020B0609020204030204" pitchFamily="49" charset="0"/>
              </a:rPr>
              <a:t>createPerson</a:t>
            </a:r>
            <a:r>
              <a:rPr lang="en-US" sz="2400" b="1" dirty="0">
                <a:latin typeface="Consolas" panose="020B0609020204030204" pitchFamily="49" charset="0"/>
              </a:rPr>
              <a:t>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65476"/>
            <a:ext cx="8280000" cy="4320726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createPerson(firstName, lastName)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const result =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firstName;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lastName;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};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(result,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get</a:t>
            </a:r>
            <a:r>
              <a:rPr lang="en-US" sz="2400" b="1" noProof="1">
                <a:latin typeface="Consolas" pitchFamily="49" charset="0"/>
              </a:rPr>
              <a:t>()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  <a:r>
              <a:rPr lang="en-US" sz="2400" b="1" noProof="1">
                <a:latin typeface="Consolas" pitchFamily="49" charset="0"/>
              </a:rPr>
              <a:t>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(value)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});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return result;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72" y="2203418"/>
            <a:ext cx="2980582" cy="29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Literal</a:t>
            </a:r>
            <a:r>
              <a:rPr lang="en-US" sz="34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</a:t>
            </a:r>
            <a:r>
              <a:rPr lang="en-US" sz="3400" dirty="0"/>
              <a:t> creation</a:t>
            </a:r>
            <a:endParaRPr lang="bg-BG" sz="34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200" dirty="0"/>
              <a:t>Gets an internal </a:t>
            </a:r>
            <a:r>
              <a:rPr lang="en-US" sz="3200" b="1" dirty="0">
                <a:solidFill>
                  <a:schemeClr val="accent1"/>
                </a:solidFill>
              </a:rPr>
              <a:t>__proto__ link </a:t>
            </a:r>
            <a:r>
              <a:rPr lang="en-US" sz="3200" dirty="0"/>
              <a:t>to the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Internal Object Properties</a:t>
            </a:r>
          </a:p>
          <a:p>
            <a:pPr lvl="1"/>
            <a:r>
              <a:rPr lang="en-US" sz="3200" dirty="0"/>
              <a:t>Enumerable, Configurable, Writable, Value</a:t>
            </a:r>
          </a:p>
          <a:p>
            <a:r>
              <a:rPr lang="en-US" sz="3400" dirty="0"/>
              <a:t>Inheritance</a:t>
            </a:r>
          </a:p>
          <a:p>
            <a:pPr lvl="1"/>
            <a:r>
              <a:rPr lang="en-US" sz="3200" dirty="0"/>
              <a:t>Types of Inheritance</a:t>
            </a:r>
          </a:p>
          <a:p>
            <a:r>
              <a:rPr lang="en-US" sz="3400" dirty="0"/>
              <a:t>The Prototype</a:t>
            </a:r>
          </a:p>
          <a:p>
            <a:pPr lvl="1"/>
            <a:r>
              <a:rPr lang="en-US" sz="3200" dirty="0"/>
              <a:t>Constructor Functions</a:t>
            </a:r>
          </a:p>
          <a:p>
            <a:pPr lvl="1"/>
            <a:r>
              <a:rPr lang="en-US" sz="3200" dirty="0"/>
              <a:t>Prototype Chaining</a:t>
            </a:r>
          </a:p>
          <a:p>
            <a:r>
              <a:rPr lang="en-US" sz="3400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/>
            </a: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/>
            </a: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/>
            </a: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en-US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Prototypal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 not automatically</a:t>
            </a:r>
            <a:r>
              <a:rPr lang="en-US" sz="3400" dirty="0"/>
              <a:t> create copies </a:t>
            </a:r>
          </a:p>
          <a:p>
            <a:r>
              <a:rPr lang="en-US" sz="3400" dirty="0"/>
              <a:t>Common keys and values are shared by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28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1202</Words>
  <Application>Microsoft Office PowerPoint</Application>
  <PresentationFormat>Widescreen</PresentationFormat>
  <Paragraphs>370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Дани</cp:lastModifiedBy>
  <cp:revision>44</cp:revision>
  <dcterms:created xsi:type="dcterms:W3CDTF">2018-05-23T13:08:44Z</dcterms:created>
  <dcterms:modified xsi:type="dcterms:W3CDTF">2022-12-19T14:37:33Z</dcterms:modified>
  <cp:category>computer programming;programming;software development;software engineering</cp:category>
</cp:coreProperties>
</file>