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7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3"/>
    <p:restoredTop sz="94647"/>
  </p:normalViewPr>
  <p:slideViewPr>
    <p:cSldViewPr snapToGrid="0" snapToObjects="1">
      <p:cViewPr varScale="1">
        <p:scale>
          <a:sx n="146" d="100"/>
          <a:sy n="146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D336-FDA6-F24C-8C63-EE1C12528735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D336-FDA6-F24C-8C63-EE1C12528735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3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D336-FDA6-F24C-8C63-EE1C12528735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2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D336-FDA6-F24C-8C63-EE1C12528735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2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D336-FDA6-F24C-8C63-EE1C12528735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D336-FDA6-F24C-8C63-EE1C12528735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4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D336-FDA6-F24C-8C63-EE1C12528735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6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D336-FDA6-F24C-8C63-EE1C12528735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D336-FDA6-F24C-8C63-EE1C12528735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2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D336-FDA6-F24C-8C63-EE1C12528735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8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D336-FDA6-F24C-8C63-EE1C12528735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2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7D336-FDA6-F24C-8C63-EE1C12528735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095A-161E-BF4C-85F8-BA24A7DE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9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1613261"/>
            <a:ext cx="7935686" cy="6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US" i="1" dirty="0">
                <a:latin typeface="+mj-lt"/>
              </a:rPr>
              <a:t>Question</a:t>
            </a:r>
            <a:r>
              <a:rPr lang="en-US" dirty="0">
                <a:latin typeface="+mj-lt"/>
              </a:rPr>
              <a:t>:</a:t>
            </a:r>
            <a:r>
              <a:rPr lang="en-US" dirty="0"/>
              <a:t> What are the benefits of sage spices?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2418806"/>
            <a:ext cx="7935686" cy="1456508"/>
          </a:xfrm>
          <a:prstGeom prst="rect">
            <a:avLst/>
          </a:prstGeom>
          <a:ln w="158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74320" rIns="274320" rtlCol="0" anchor="ctr"/>
          <a:lstStyle/>
          <a:p>
            <a:r>
              <a:rPr lang="en-US" i="1" dirty="0">
                <a:latin typeface="+mj-lt"/>
              </a:rPr>
              <a:t>Context</a:t>
            </a:r>
            <a:r>
              <a:rPr lang="en-US" dirty="0">
                <a:latin typeface="+mj-lt"/>
              </a:rPr>
              <a:t>:</a:t>
            </a:r>
            <a:r>
              <a:rPr lang="en-US" dirty="0"/>
              <a:t> Sage has both anti-oxidant and anti-inflammatory properties. Like its family members, rosemary and mint, sage contains useful flavonoids and phenolic acids, which are known to boost health and help numerous ailments.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7400" y="3986350"/>
            <a:ext cx="7935686" cy="1099456"/>
          </a:xfrm>
          <a:prstGeom prst="rect">
            <a:avLst/>
          </a:prstGeom>
          <a:ln w="158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4320" rIns="274320" rtlCol="0" anchor="ctr"/>
          <a:lstStyle/>
          <a:p>
            <a:r>
              <a:rPr lang="en-US" i="1" dirty="0">
                <a:latin typeface="+mj-lt"/>
              </a:rPr>
              <a:t>Answer</a:t>
            </a:r>
            <a:r>
              <a:rPr lang="en-US" dirty="0">
                <a:latin typeface="+mj-lt"/>
              </a:rPr>
              <a:t>:</a:t>
            </a:r>
            <a:r>
              <a:rPr lang="en-US" dirty="0"/>
              <a:t> “anti-oxidant and anti-inflammatory properties”, “useful flavonoids and phenolic acids”, “boost health and help numerous ailments”</a:t>
            </a:r>
          </a:p>
        </p:txBody>
      </p:sp>
    </p:spTree>
    <p:extLst>
      <p:ext uri="{BB962C8B-B14F-4D97-AF65-F5344CB8AC3E}">
        <p14:creationId xmlns:p14="http://schemas.microsoft.com/office/powerpoint/2010/main" val="26978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213114"/>
              </p:ext>
            </p:extLst>
          </p:nvPr>
        </p:nvGraphicFramePr>
        <p:xfrm>
          <a:off x="2032000" y="719666"/>
          <a:ext cx="3300396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00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GODADDY</a:t>
                      </a:r>
                      <a:r>
                        <a:rPr lang="en-US" baseline="0" dirty="0"/>
                        <a:t> COM 480-5058855 AZ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EXXONMOBIL 76147610</a:t>
                      </a:r>
                      <a:r>
                        <a:rPr lang="en-US" baseline="0" dirty="0"/>
                        <a:t> WEST…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ANTHONYS COAL FIRED PIZZA</a:t>
                      </a:r>
                      <a:r>
                        <a:rPr lang="en-US" baseline="0" dirty="0"/>
                        <a:t> …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GOOGLE*ADWS9169708823</a:t>
                      </a:r>
                      <a:r>
                        <a:rPr lang="en-US" baseline="0" dirty="0"/>
                        <a:t> C…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 *MR. DEWIE'S FROZEN 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80790"/>
              </p:ext>
            </p:extLst>
          </p:nvPr>
        </p:nvGraphicFramePr>
        <p:xfrm>
          <a:off x="6881529" y="719666"/>
          <a:ext cx="2146968" cy="2225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46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Restaurant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Restaurant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332395" y="1636295"/>
            <a:ext cx="1549133" cy="56789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09683" y="1118478"/>
            <a:ext cx="119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ML Model </a:t>
            </a:r>
          </a:p>
          <a:p>
            <a:pPr algn="ctr"/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00099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7C5F20-AF41-FC4C-A3F5-23A04517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423" y="253389"/>
            <a:ext cx="2487168" cy="4386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1D08C9-A816-DA4A-8898-6C35D18D3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203" y="253389"/>
            <a:ext cx="2468880" cy="438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5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ight Arrow 51">
            <a:extLst>
              <a:ext uri="{FF2B5EF4-FFF2-40B4-BE49-F238E27FC236}">
                <a16:creationId xmlns:a16="http://schemas.microsoft.com/office/drawing/2014/main" id="{93849BE9-50D3-D54D-967D-0CA76BCDB088}"/>
              </a:ext>
            </a:extLst>
          </p:cNvPr>
          <p:cNvSpPr/>
          <p:nvPr/>
        </p:nvSpPr>
        <p:spPr>
          <a:xfrm>
            <a:off x="4683904" y="2971972"/>
            <a:ext cx="460625" cy="30891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E0548E-0D3C-344C-BBB2-49F604B0AD61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238082" y="3547432"/>
            <a:ext cx="0" cy="277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85E8911-C8AB-B042-8685-818A6FBB032B}"/>
              </a:ext>
            </a:extLst>
          </p:cNvPr>
          <p:cNvSpPr/>
          <p:nvPr/>
        </p:nvSpPr>
        <p:spPr>
          <a:xfrm>
            <a:off x="6400800" y="1948070"/>
            <a:ext cx="1674564" cy="1599362"/>
          </a:xfrm>
          <a:prstGeom prst="roundRect">
            <a:avLst>
              <a:gd name="adj" fmla="val 4585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LLM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BB3A43-1E00-AB4D-9D0F-35A2C2AE9C73}"/>
              </a:ext>
            </a:extLst>
          </p:cNvPr>
          <p:cNvGrpSpPr/>
          <p:nvPr/>
        </p:nvGrpSpPr>
        <p:grpSpPr>
          <a:xfrm>
            <a:off x="5144530" y="2322723"/>
            <a:ext cx="2856176" cy="1224709"/>
            <a:chOff x="5144530" y="2322723"/>
            <a:chExt cx="2856176" cy="1224709"/>
          </a:xfrm>
          <a:solidFill>
            <a:srgbClr val="FFC000"/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E3D0CD0-6069-FA44-A1C7-280F0D24C74E}"/>
                </a:ext>
              </a:extLst>
            </p:cNvPr>
            <p:cNvSpPr/>
            <p:nvPr/>
          </p:nvSpPr>
          <p:spPr>
            <a:xfrm>
              <a:off x="5870154" y="2322724"/>
              <a:ext cx="2130552" cy="137160"/>
            </a:xfrm>
            <a:prstGeom prst="roundRect">
              <a:avLst>
                <a:gd name="adj" fmla="val 21544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136D88C-D948-2940-A9A8-AB37AA1228F5}"/>
                </a:ext>
              </a:extLst>
            </p:cNvPr>
            <p:cNvSpPr/>
            <p:nvPr/>
          </p:nvSpPr>
          <p:spPr>
            <a:xfrm>
              <a:off x="5870154" y="2625871"/>
              <a:ext cx="2130552" cy="137160"/>
            </a:xfrm>
            <a:prstGeom prst="roundRect">
              <a:avLst>
                <a:gd name="adj" fmla="val 21544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E7C1B58-66ED-F647-AF54-9AB96A252E1C}"/>
                </a:ext>
              </a:extLst>
            </p:cNvPr>
            <p:cNvSpPr/>
            <p:nvPr/>
          </p:nvSpPr>
          <p:spPr>
            <a:xfrm>
              <a:off x="5870154" y="2933893"/>
              <a:ext cx="2130552" cy="137160"/>
            </a:xfrm>
            <a:prstGeom prst="roundRect">
              <a:avLst>
                <a:gd name="adj" fmla="val 21544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F743ADA-4260-6247-B199-5A7ED5A19D73}"/>
                </a:ext>
              </a:extLst>
            </p:cNvPr>
            <p:cNvSpPr/>
            <p:nvPr/>
          </p:nvSpPr>
          <p:spPr>
            <a:xfrm>
              <a:off x="5870154" y="3240662"/>
              <a:ext cx="2130552" cy="137160"/>
            </a:xfrm>
            <a:prstGeom prst="roundRect">
              <a:avLst>
                <a:gd name="adj" fmla="val 21544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BF716E8-46BC-6B43-983B-1FD97E0E1019}"/>
                </a:ext>
              </a:extLst>
            </p:cNvPr>
            <p:cNvSpPr/>
            <p:nvPr/>
          </p:nvSpPr>
          <p:spPr>
            <a:xfrm>
              <a:off x="5144530" y="2322723"/>
              <a:ext cx="1181612" cy="1224709"/>
            </a:xfrm>
            <a:prstGeom prst="roundRect">
              <a:avLst>
                <a:gd name="adj" fmla="val 4983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Modality</a:t>
              </a:r>
              <a:br>
                <a:rPr lang="en-US" sz="1600" dirty="0">
                  <a:solidFill>
                    <a:schemeClr val="tx1"/>
                  </a:solidFill>
                </a:rPr>
              </a:br>
              <a:r>
                <a:rPr lang="en-US" sz="1600" dirty="0">
                  <a:solidFill>
                    <a:schemeClr val="tx1"/>
                  </a:solidFill>
                </a:rPr>
                <a:t>Fusion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Network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68E279-9920-2E48-985D-5B8C1AF9F83E}"/>
              </a:ext>
            </a:extLst>
          </p:cNvPr>
          <p:cNvCxnSpPr>
            <a:cxnSpLocks/>
            <a:stCxn id="10" idx="0"/>
            <a:endCxn id="25" idx="2"/>
          </p:cNvCxnSpPr>
          <p:nvPr/>
        </p:nvCxnSpPr>
        <p:spPr>
          <a:xfrm flipV="1">
            <a:off x="7238082" y="1657741"/>
            <a:ext cx="0" cy="2903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5A302A-BEF6-8945-A380-0CE57534137D}"/>
              </a:ext>
            </a:extLst>
          </p:cNvPr>
          <p:cNvSpPr txBox="1"/>
          <p:nvPr/>
        </p:nvSpPr>
        <p:spPr>
          <a:xfrm>
            <a:off x="6670106" y="1380742"/>
            <a:ext cx="1135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Generated 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359AB5-AF4F-FE43-9370-48CD55147EDE}"/>
              </a:ext>
            </a:extLst>
          </p:cNvPr>
          <p:cNvSpPr txBox="1"/>
          <p:nvPr/>
        </p:nvSpPr>
        <p:spPr>
          <a:xfrm>
            <a:off x="6835312" y="3757371"/>
            <a:ext cx="805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Input Text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451B8CD-C21C-FC41-976A-C76AEFBA9D2C}"/>
              </a:ext>
            </a:extLst>
          </p:cNvPr>
          <p:cNvSpPr/>
          <p:nvPr/>
        </p:nvSpPr>
        <p:spPr>
          <a:xfrm>
            <a:off x="3390994" y="2816384"/>
            <a:ext cx="1143935" cy="273848"/>
          </a:xfrm>
          <a:prstGeom prst="roundRect">
            <a:avLst>
              <a:gd name="adj" fmla="val 4983"/>
            </a:avLst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3C9A98A-AFE0-9941-B2B0-E6C6A07955DA}"/>
              </a:ext>
            </a:extLst>
          </p:cNvPr>
          <p:cNvSpPr/>
          <p:nvPr/>
        </p:nvSpPr>
        <p:spPr>
          <a:xfrm>
            <a:off x="3543394" y="2968784"/>
            <a:ext cx="1143935" cy="273848"/>
          </a:xfrm>
          <a:prstGeom prst="roundRect">
            <a:avLst>
              <a:gd name="adj" fmla="val 4983"/>
            </a:avLst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33D2443-D78D-D84A-A66B-E38F7A3E1CC5}"/>
              </a:ext>
            </a:extLst>
          </p:cNvPr>
          <p:cNvSpPr/>
          <p:nvPr/>
        </p:nvSpPr>
        <p:spPr>
          <a:xfrm>
            <a:off x="3695794" y="3121184"/>
            <a:ext cx="1143935" cy="273848"/>
          </a:xfrm>
          <a:prstGeom prst="roundRect">
            <a:avLst>
              <a:gd name="adj" fmla="val 4983"/>
            </a:avLst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2F257CD-BE7F-764D-9908-AE59B9E021B9}"/>
              </a:ext>
            </a:extLst>
          </p:cNvPr>
          <p:cNvSpPr/>
          <p:nvPr/>
        </p:nvSpPr>
        <p:spPr>
          <a:xfrm>
            <a:off x="3848194" y="3273584"/>
            <a:ext cx="1143935" cy="273848"/>
          </a:xfrm>
          <a:prstGeom prst="roundRect">
            <a:avLst>
              <a:gd name="adj" fmla="val 4983"/>
            </a:avLst>
          </a:prstGeom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CE9737-928E-3C4B-8990-F06B7E382CDD}"/>
              </a:ext>
            </a:extLst>
          </p:cNvPr>
          <p:cNvSpPr txBox="1"/>
          <p:nvPr/>
        </p:nvSpPr>
        <p:spPr>
          <a:xfrm>
            <a:off x="3164501" y="2459884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Modality Enc. Bank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085BEC-5590-AD40-A770-CB61DEEA453E}"/>
              </a:ext>
            </a:extLst>
          </p:cNvPr>
          <p:cNvCxnSpPr>
            <a:cxnSpLocks/>
          </p:cNvCxnSpPr>
          <p:nvPr/>
        </p:nvCxnSpPr>
        <p:spPr>
          <a:xfrm flipV="1">
            <a:off x="4154514" y="3547432"/>
            <a:ext cx="1" cy="2771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7C1F77C-9D7C-9B4D-883E-1EB76A3EFE32}"/>
              </a:ext>
            </a:extLst>
          </p:cNvPr>
          <p:cNvSpPr txBox="1"/>
          <p:nvPr/>
        </p:nvSpPr>
        <p:spPr>
          <a:xfrm>
            <a:off x="3848194" y="3771271"/>
            <a:ext cx="22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Layout, Image, </a:t>
            </a:r>
            <a:r>
              <a:rPr lang="en-US" sz="1200" dirty="0" err="1"/>
              <a:t>Bbox</a:t>
            </a:r>
            <a:r>
              <a:rPr lang="en-US" sz="1200" dirty="0"/>
              <a:t> Metadata, …</a:t>
            </a:r>
          </a:p>
        </p:txBody>
      </p:sp>
    </p:spTree>
    <p:extLst>
      <p:ext uri="{BB962C8B-B14F-4D97-AF65-F5344CB8AC3E}">
        <p14:creationId xmlns:p14="http://schemas.microsoft.com/office/powerpoint/2010/main" val="224384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132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Yu-Chung Hsiao</dc:creator>
  <cp:lastModifiedBy>Microsoft Office User</cp:lastModifiedBy>
  <cp:revision>13</cp:revision>
  <cp:lastPrinted>2022-12-11T00:22:45Z</cp:lastPrinted>
  <dcterms:created xsi:type="dcterms:W3CDTF">2018-12-27T09:31:52Z</dcterms:created>
  <dcterms:modified xsi:type="dcterms:W3CDTF">2022-12-20T00:57:19Z</dcterms:modified>
</cp:coreProperties>
</file>