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8"/>
    <p:restoredTop sz="94659"/>
  </p:normalViewPr>
  <p:slideViewPr>
    <p:cSldViewPr snapToGrid="0" snapToObjects="1">
      <p:cViewPr varScale="1">
        <p:scale>
          <a:sx n="133" d="100"/>
          <a:sy n="133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D336-FDA6-F24C-8C63-EE1C12528735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613261"/>
            <a:ext cx="7935686" cy="6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i="1" dirty="0" smtClean="0">
                <a:latin typeface="+mj-lt"/>
              </a:rPr>
              <a:t>Question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/>
              <a:t> What are the benefits of sage spices?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418806"/>
            <a:ext cx="7935686" cy="1456508"/>
          </a:xfrm>
          <a:prstGeom prst="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r>
              <a:rPr lang="en-US" i="1" dirty="0" smtClean="0">
                <a:latin typeface="+mj-lt"/>
              </a:rPr>
              <a:t>Context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/>
              <a:t> </a:t>
            </a:r>
            <a:r>
              <a:rPr lang="en-US" dirty="0"/>
              <a:t>Sage has both </a:t>
            </a:r>
            <a:r>
              <a:rPr lang="en-US" dirty="0" smtClean="0"/>
              <a:t>anti-oxidant and anti-inflammatory properties. Like </a:t>
            </a:r>
            <a:r>
              <a:rPr lang="en-US" dirty="0"/>
              <a:t>its family members, rosemary and mint, </a:t>
            </a:r>
            <a:r>
              <a:rPr lang="en-US" dirty="0" smtClean="0"/>
              <a:t>sage </a:t>
            </a:r>
            <a:r>
              <a:rPr lang="en-US" dirty="0"/>
              <a:t>contains useful flavonoids and phenolic acids, which are known to boost health and help numerous ailments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986350"/>
            <a:ext cx="7935686" cy="109945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r>
              <a:rPr lang="en-US" i="1" dirty="0" smtClean="0">
                <a:latin typeface="+mj-lt"/>
              </a:rPr>
              <a:t>Answer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/>
              <a:t> “</a:t>
            </a:r>
            <a:r>
              <a:rPr lang="en-US" dirty="0" smtClean="0"/>
              <a:t>anti-oxidant and anti-inflammatory properties”, </a:t>
            </a:r>
            <a:r>
              <a:rPr lang="en-US" dirty="0" smtClean="0"/>
              <a:t>“</a:t>
            </a:r>
            <a:r>
              <a:rPr lang="en-US" dirty="0" smtClean="0"/>
              <a:t>useful flavonoids and phenolic acids”, “boost health and help numerous ailments”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8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13114"/>
              </p:ext>
            </p:extLst>
          </p:nvPr>
        </p:nvGraphicFramePr>
        <p:xfrm>
          <a:off x="2032000" y="719666"/>
          <a:ext cx="3300396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0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GODADDY</a:t>
                      </a:r>
                      <a:r>
                        <a:rPr lang="en-US" baseline="0" dirty="0" smtClean="0"/>
                        <a:t> COM 480-5058855 AZ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EXXONMOBIL 76147610</a:t>
                      </a:r>
                      <a:r>
                        <a:rPr lang="en-US" baseline="0" dirty="0" smtClean="0"/>
                        <a:t> WEST…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ANTHONYS COAL FIRED PIZZA</a:t>
                      </a:r>
                      <a:r>
                        <a:rPr lang="en-US" baseline="0" dirty="0" smtClean="0"/>
                        <a:t> …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GOOGLE*ADWS9169708823</a:t>
                      </a:r>
                      <a:r>
                        <a:rPr lang="en-US" baseline="0" dirty="0" smtClean="0"/>
                        <a:t> C…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 *MR. DEWIE'S FROZEN 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0790"/>
              </p:ext>
            </p:extLst>
          </p:nvPr>
        </p:nvGraphicFramePr>
        <p:xfrm>
          <a:off x="6881529" y="719666"/>
          <a:ext cx="214696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332395" y="1636295"/>
            <a:ext cx="1549133" cy="56789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09683" y="1118478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ML Model </a:t>
            </a:r>
          </a:p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9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Yu-Chung Hsiao</dc:creator>
  <cp:lastModifiedBy>Yu-Chung Hsiao</cp:lastModifiedBy>
  <cp:revision>6</cp:revision>
  <dcterms:created xsi:type="dcterms:W3CDTF">2018-12-27T09:31:52Z</dcterms:created>
  <dcterms:modified xsi:type="dcterms:W3CDTF">2018-12-27T10:22:17Z</dcterms:modified>
</cp:coreProperties>
</file>