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3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7198-D763-4602-A54C-D67E098A04F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92DF-853D-447C-BDBC-F698B586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320"/>
            <a:ext cx="10515600" cy="1325563"/>
          </a:xfrm>
        </p:spPr>
        <p:txBody>
          <a:bodyPr/>
          <a:lstStyle/>
          <a:p>
            <a:r>
              <a:rPr lang="en-US" dirty="0" err="1" smtClean="0"/>
              <a:t>Etube</a:t>
            </a:r>
            <a:r>
              <a:rPr lang="en-US" dirty="0" smtClean="0"/>
              <a:t> </a:t>
            </a:r>
            <a:r>
              <a:rPr lang="en-US" dirty="0" smtClean="0"/>
              <a:t>Frontend Design Doc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8239"/>
            <a:ext cx="10515600" cy="3806110"/>
          </a:xfrm>
        </p:spPr>
      </p:pic>
    </p:spTree>
    <p:extLst>
      <p:ext uri="{BB962C8B-B14F-4D97-AF65-F5344CB8AC3E}">
        <p14:creationId xmlns:p14="http://schemas.microsoft.com/office/powerpoint/2010/main" val="27708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372" y="349858"/>
            <a:ext cx="10002741" cy="82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Higher Order React Component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8957" y="739471"/>
            <a:ext cx="5295569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react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5917" y="1768848"/>
            <a:ext cx="1073428" cy="61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3546" y="5303655"/>
            <a:ext cx="107342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Response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785906" y="3065165"/>
            <a:ext cx="4361291" cy="1368252"/>
            <a:chOff x="3045683" y="2866131"/>
            <a:chExt cx="4361291" cy="1368252"/>
          </a:xfrm>
        </p:grpSpPr>
        <p:sp>
          <p:nvSpPr>
            <p:cNvPr id="12" name="Rectangle 11"/>
            <p:cNvSpPr/>
            <p:nvPr/>
          </p:nvSpPr>
          <p:spPr>
            <a:xfrm>
              <a:off x="3045683" y="2866131"/>
              <a:ext cx="4361291" cy="1368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2546" y="2932868"/>
              <a:ext cx="131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Redux Store</a:t>
              </a:r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167058" y="3380365"/>
              <a:ext cx="2270779" cy="496395"/>
              <a:chOff x="3088400" y="3836204"/>
              <a:chExt cx="2270779" cy="49639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88400" y="3836204"/>
                <a:ext cx="2270779" cy="4963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8161" y="3882237"/>
                <a:ext cx="1311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Middleware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56741" y="3348468"/>
              <a:ext cx="1141007" cy="525191"/>
              <a:chOff x="6261875" y="3140415"/>
              <a:chExt cx="1141007" cy="52519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61875" y="3140415"/>
                <a:ext cx="1141007" cy="5251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33546" y="3210965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Reducers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208352" y="1706215"/>
            <a:ext cx="2548389" cy="525191"/>
            <a:chOff x="3161576" y="1833548"/>
            <a:chExt cx="2548389" cy="525191"/>
          </a:xfrm>
        </p:grpSpPr>
        <p:sp>
          <p:nvSpPr>
            <p:cNvPr id="21" name="Rounded Rectangle 20"/>
            <p:cNvSpPr/>
            <p:nvPr/>
          </p:nvSpPr>
          <p:spPr>
            <a:xfrm>
              <a:off x="3161576" y="1833548"/>
              <a:ext cx="2548389" cy="52519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9421" y="1903992"/>
              <a:ext cx="2372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Redux </a:t>
              </a:r>
              <a:r>
                <a:rPr lang="en-US" dirty="0" smtClean="0"/>
                <a:t>Observable/</a:t>
              </a:r>
              <a:r>
                <a:rPr lang="en-US" dirty="0" err="1" smtClean="0"/>
                <a:t>RxJS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>
            <a:stCxn id="5" idx="2"/>
            <a:endCxn id="9" idx="0"/>
          </p:cNvCxnSpPr>
          <p:nvPr/>
        </p:nvCxnSpPr>
        <p:spPr>
          <a:xfrm rot="5400000">
            <a:off x="3495718" y="-492178"/>
            <a:ext cx="592055" cy="3929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286899" y="1768848"/>
            <a:ext cx="1076562" cy="2664569"/>
            <a:chOff x="1286899" y="1768848"/>
            <a:chExt cx="1076562" cy="2664569"/>
          </a:xfrm>
        </p:grpSpPr>
        <p:sp>
          <p:nvSpPr>
            <p:cNvPr id="7" name="Rectangle 6"/>
            <p:cNvSpPr/>
            <p:nvPr/>
          </p:nvSpPr>
          <p:spPr>
            <a:xfrm>
              <a:off x="1288052" y="2565711"/>
              <a:ext cx="1073428" cy="417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AXIOS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899" y="3798638"/>
              <a:ext cx="1073428" cy="634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 Request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0033" y="1768848"/>
              <a:ext cx="1073428" cy="413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ACTIONS</a:t>
              </a:r>
              <a:endParaRPr lang="en-US" dirty="0"/>
            </a:p>
          </p:txBody>
        </p:sp>
        <p:cxnSp>
          <p:nvCxnSpPr>
            <p:cNvPr id="26" name="Straight Arrow Connector 23"/>
            <p:cNvCxnSpPr>
              <a:stCxn id="9" idx="2"/>
              <a:endCxn id="7" idx="0"/>
            </p:cNvCxnSpPr>
            <p:nvPr/>
          </p:nvCxnSpPr>
          <p:spPr>
            <a:xfrm rot="5400000">
              <a:off x="1634059" y="2373023"/>
              <a:ext cx="383396" cy="19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23"/>
            <p:cNvCxnSpPr>
              <a:stCxn id="7" idx="2"/>
              <a:endCxn id="8" idx="0"/>
            </p:cNvCxnSpPr>
            <p:nvPr/>
          </p:nvCxnSpPr>
          <p:spPr>
            <a:xfrm rot="5400000">
              <a:off x="1416385" y="3390257"/>
              <a:ext cx="815610" cy="11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23"/>
          <p:cNvCxnSpPr>
            <a:stCxn id="8" idx="2"/>
            <a:endCxn id="66" idx="1"/>
          </p:cNvCxnSpPr>
          <p:nvPr/>
        </p:nvCxnSpPr>
        <p:spPr>
          <a:xfrm rot="16200000" flipH="1">
            <a:off x="1241041" y="5015989"/>
            <a:ext cx="1701858" cy="536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360327" y="5841076"/>
            <a:ext cx="2675969" cy="588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 API</a:t>
            </a:r>
            <a:endParaRPr lang="en-US" dirty="0"/>
          </a:p>
        </p:txBody>
      </p:sp>
      <p:cxnSp>
        <p:nvCxnSpPr>
          <p:cNvPr id="70" name="Straight Arrow Connector 23"/>
          <p:cNvCxnSpPr>
            <a:stCxn id="66" idx="3"/>
            <a:endCxn id="11" idx="2"/>
          </p:cNvCxnSpPr>
          <p:nvPr/>
        </p:nvCxnSpPr>
        <p:spPr>
          <a:xfrm flipV="1">
            <a:off x="5036296" y="5938434"/>
            <a:ext cx="1833964" cy="196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3"/>
          <p:cNvCxnSpPr>
            <a:stCxn id="11" idx="0"/>
            <a:endCxn id="12" idx="2"/>
          </p:cNvCxnSpPr>
          <p:nvPr/>
        </p:nvCxnSpPr>
        <p:spPr>
          <a:xfrm rot="16200000" flipV="1">
            <a:off x="5483287" y="3916682"/>
            <a:ext cx="870238" cy="190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3"/>
          <p:cNvCxnSpPr>
            <a:stCxn id="21" idx="2"/>
            <a:endCxn id="7" idx="3"/>
          </p:cNvCxnSpPr>
          <p:nvPr/>
        </p:nvCxnSpPr>
        <p:spPr>
          <a:xfrm rot="5400000">
            <a:off x="3150532" y="1442355"/>
            <a:ext cx="542964" cy="2121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3"/>
          <p:cNvCxnSpPr>
            <a:stCxn id="9" idx="3"/>
            <a:endCxn id="21" idx="1"/>
          </p:cNvCxnSpPr>
          <p:nvPr/>
        </p:nvCxnSpPr>
        <p:spPr>
          <a:xfrm flipV="1">
            <a:off x="2363461" y="1968811"/>
            <a:ext cx="844891" cy="6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23"/>
          <p:cNvCxnSpPr>
            <a:stCxn id="12" idx="0"/>
            <a:endCxn id="10" idx="2"/>
          </p:cNvCxnSpPr>
          <p:nvPr/>
        </p:nvCxnSpPr>
        <p:spPr>
          <a:xfrm rot="5400000" flipH="1" flipV="1">
            <a:off x="5872558" y="1475093"/>
            <a:ext cx="684066" cy="2496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23"/>
          <p:cNvCxnSpPr>
            <a:stCxn id="10" idx="0"/>
            <a:endCxn id="5" idx="3"/>
          </p:cNvCxnSpPr>
          <p:nvPr/>
        </p:nvCxnSpPr>
        <p:spPr>
          <a:xfrm rot="5400000" flipH="1" flipV="1">
            <a:off x="8607611" y="-381654"/>
            <a:ext cx="1005522" cy="3295482"/>
          </a:xfrm>
          <a:prstGeom prst="bentConnector4">
            <a:avLst>
              <a:gd name="adj1" fmla="val 29440"/>
              <a:gd name="adj2" fmla="val 10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4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60" y="2077278"/>
            <a:ext cx="9262980" cy="48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CSS</a:t>
            </a:r>
          </a:p>
          <a:p>
            <a:pPr lvl="1"/>
            <a:r>
              <a:rPr lang="en-US" dirty="0" err="1"/>
              <a:t>aphrodite</a:t>
            </a:r>
            <a:endParaRPr lang="en-US" dirty="0"/>
          </a:p>
          <a:p>
            <a:pPr lvl="1"/>
            <a:r>
              <a:rPr lang="en-US" dirty="0" smtClean="0"/>
              <a:t>styled-components</a:t>
            </a:r>
          </a:p>
          <a:p>
            <a:r>
              <a:rPr lang="en-US" dirty="0" smtClean="0"/>
              <a:t>HTTP</a:t>
            </a:r>
          </a:p>
          <a:p>
            <a:pPr lvl="1"/>
            <a:r>
              <a:rPr lang="en-US" dirty="0" err="1" smtClean="0"/>
              <a:t>axios</a:t>
            </a:r>
            <a:endParaRPr lang="en-US" dirty="0" smtClean="0"/>
          </a:p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video-react</a:t>
            </a:r>
          </a:p>
          <a:p>
            <a:r>
              <a:rPr lang="en-US" dirty="0" smtClean="0"/>
              <a:t>UI Framework</a:t>
            </a:r>
          </a:p>
          <a:p>
            <a:pPr lvl="1"/>
            <a:r>
              <a:rPr lang="en-US" dirty="0"/>
              <a:t>material-</a:t>
            </a:r>
            <a:r>
              <a:rPr lang="en-US" dirty="0" err="1"/>
              <a:t>ui</a:t>
            </a:r>
            <a:endParaRPr lang="en-US" dirty="0"/>
          </a:p>
          <a:p>
            <a:pPr lvl="1"/>
            <a:r>
              <a:rPr lang="en-US" dirty="0" smtClean="0"/>
              <a:t>semantic-</a:t>
            </a:r>
            <a:r>
              <a:rPr lang="en-US" dirty="0" err="1" smtClean="0"/>
              <a:t>ui</a:t>
            </a:r>
            <a:r>
              <a:rPr lang="en-US" dirty="0" smtClean="0"/>
              <a:t>-react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err="1"/>
              <a:t>redux</a:t>
            </a:r>
            <a:endParaRPr lang="en-US" dirty="0"/>
          </a:p>
          <a:p>
            <a:pPr lvl="1"/>
            <a:r>
              <a:rPr lang="en-US" dirty="0" err="1"/>
              <a:t>redux</a:t>
            </a:r>
            <a:r>
              <a:rPr lang="en-US" dirty="0"/>
              <a:t>-observable</a:t>
            </a:r>
          </a:p>
          <a:p>
            <a:pPr lvl="1"/>
            <a:r>
              <a:rPr lang="en-US" dirty="0" err="1"/>
              <a:t>redux-thunk</a:t>
            </a:r>
            <a:endParaRPr lang="en-US" dirty="0"/>
          </a:p>
          <a:p>
            <a:pPr lvl="1"/>
            <a:r>
              <a:rPr lang="en-US" dirty="0" err="1" smtClean="0"/>
              <a:t>rxjs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Public – Any static content such as </a:t>
            </a:r>
            <a:r>
              <a:rPr lang="en-US" dirty="0" err="1" smtClean="0"/>
              <a:t>svg</a:t>
            </a:r>
            <a:r>
              <a:rPr lang="en-US" dirty="0" smtClean="0"/>
              <a:t>,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en-US" dirty="0" err="1" smtClean="0"/>
              <a:t>ico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Server – An express web server to serve the project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– most source codes are here</a:t>
            </a:r>
          </a:p>
          <a:p>
            <a:pPr lvl="2"/>
            <a:r>
              <a:rPr lang="en-US" dirty="0" smtClean="0"/>
              <a:t>Actions – </a:t>
            </a:r>
            <a:r>
              <a:rPr lang="en-US" dirty="0" err="1" smtClean="0"/>
              <a:t>redux</a:t>
            </a:r>
            <a:r>
              <a:rPr lang="en-US" dirty="0" smtClean="0"/>
              <a:t> actions</a:t>
            </a:r>
          </a:p>
          <a:p>
            <a:pPr lvl="2"/>
            <a:r>
              <a:rPr lang="en-US" dirty="0" smtClean="0"/>
              <a:t>Components</a:t>
            </a:r>
          </a:p>
          <a:p>
            <a:pPr lvl="3"/>
            <a:r>
              <a:rPr lang="en-US" dirty="0" smtClean="0"/>
              <a:t>Common – shared components should be here</a:t>
            </a:r>
          </a:p>
          <a:p>
            <a:pPr lvl="2"/>
            <a:r>
              <a:rPr lang="en-US" dirty="0" smtClean="0"/>
              <a:t>Epics – </a:t>
            </a:r>
            <a:r>
              <a:rPr lang="en-US" dirty="0" err="1" smtClean="0"/>
              <a:t>redux</a:t>
            </a:r>
            <a:r>
              <a:rPr lang="en-US" dirty="0" smtClean="0"/>
              <a:t>-observable epics</a:t>
            </a:r>
          </a:p>
          <a:p>
            <a:pPr lvl="2"/>
            <a:r>
              <a:rPr lang="en-US" dirty="0" smtClean="0"/>
              <a:t>Reducers – </a:t>
            </a:r>
            <a:r>
              <a:rPr lang="en-US" dirty="0" err="1" smtClean="0"/>
              <a:t>redux</a:t>
            </a:r>
            <a:r>
              <a:rPr lang="en-US" dirty="0" smtClean="0"/>
              <a:t> reducers</a:t>
            </a:r>
          </a:p>
          <a:p>
            <a:pPr lvl="2"/>
            <a:r>
              <a:rPr lang="en-US" dirty="0" smtClean="0"/>
              <a:t>Store – </a:t>
            </a:r>
            <a:r>
              <a:rPr lang="en-US" dirty="0" err="1" smtClean="0"/>
              <a:t>redux</a:t>
            </a:r>
            <a:r>
              <a:rPr lang="en-US" dirty="0" smtClean="0"/>
              <a:t> store</a:t>
            </a:r>
          </a:p>
          <a:p>
            <a:pPr lvl="2"/>
            <a:r>
              <a:rPr lang="en-US" dirty="0" err="1" smtClean="0"/>
              <a:t>Utils</a:t>
            </a:r>
            <a:r>
              <a:rPr lang="en-US" dirty="0" smtClean="0"/>
              <a:t> – utility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Etube Frontend Design Doc</vt:lpstr>
      <vt:lpstr>PowerPoint Presentation</vt:lpstr>
      <vt:lpstr>Sequence Diagram</vt:lpstr>
      <vt:lpstr>Modules</vt:lpstr>
      <vt:lpstr>Folder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Etube Application</dc:title>
  <dc:creator>Eddie Chen</dc:creator>
  <cp:lastModifiedBy>Eddie Chen</cp:lastModifiedBy>
  <cp:revision>9</cp:revision>
  <dcterms:created xsi:type="dcterms:W3CDTF">2018-01-18T03:00:15Z</dcterms:created>
  <dcterms:modified xsi:type="dcterms:W3CDTF">2018-01-19T02:37:29Z</dcterms:modified>
</cp:coreProperties>
</file>