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dd264739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1t3y8s4s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95729 A1 </a:t>
            </a:r>
            <a:br>
              <a:rPr lang="en-US" dirty="0" smtClean="0"/>
            </a:br>
            <a:r>
              <a:rPr lang="en-US" dirty="0" smtClean="0"/>
              <a:t>Ecommerce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Your Host,</a:t>
            </a:r>
          </a:p>
          <a:p>
            <a:r>
              <a:rPr lang="en-US" dirty="0" smtClean="0"/>
              <a:t>Adam Kirkton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07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registered?  http://95729.adamkirkton.name/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r>
              <a:rPr lang="en-US" dirty="0" smtClean="0"/>
              <a:t>Like most other things in MVC the validation setup is quite extensible and custom validation frameworks exist that can provide additional functionality or more flexibility</a:t>
            </a:r>
          </a:p>
          <a:p>
            <a:r>
              <a:rPr lang="en-US" dirty="0" smtClean="0"/>
              <a:t>A simple extension I’ve written is easily being able to write custom </a:t>
            </a:r>
            <a:r>
              <a:rPr lang="en-US" dirty="0" err="1" smtClean="0"/>
              <a:t>ModelValidator</a:t>
            </a:r>
            <a:r>
              <a:rPr lang="en-US" dirty="0" smtClean="0"/>
              <a:t> classes for doing complex custom validation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6107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registered?  http://95729.adamkirkton.name/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7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r>
              <a:rPr lang="en-US" dirty="0" smtClean="0"/>
              <a:t>How do I know if my model is valid?</a:t>
            </a:r>
          </a:p>
          <a:p>
            <a:pPr lvl="1"/>
            <a:r>
              <a:rPr lang="en-US" dirty="0" smtClean="0"/>
              <a:t>In the context of an action you can access the </a:t>
            </a:r>
            <a:r>
              <a:rPr lang="en-US" dirty="0" err="1" smtClean="0"/>
              <a:t>ModelState</a:t>
            </a:r>
            <a:r>
              <a:rPr lang="en-US" dirty="0" smtClean="0"/>
              <a:t> property on Controller and check the </a:t>
            </a:r>
            <a:r>
              <a:rPr lang="en-US" dirty="0" err="1" smtClean="0"/>
              <a:t>IsValid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If you perform additional validation prior to checking </a:t>
            </a:r>
            <a:r>
              <a:rPr lang="en-US" dirty="0" err="1" smtClean="0"/>
              <a:t>IsValid</a:t>
            </a:r>
            <a:r>
              <a:rPr lang="en-US" dirty="0" smtClean="0"/>
              <a:t>, you can call </a:t>
            </a:r>
            <a:r>
              <a:rPr lang="en-US" dirty="0" err="1" smtClean="0"/>
              <a:t>ModelState.AddModelError</a:t>
            </a:r>
            <a:r>
              <a:rPr lang="en-US" dirty="0" smtClean="0"/>
              <a:t> which make the </a:t>
            </a:r>
            <a:r>
              <a:rPr lang="en-US" dirty="0" err="1" smtClean="0"/>
              <a:t>IsValid</a:t>
            </a:r>
            <a:r>
              <a:rPr lang="en-US" dirty="0" smtClean="0"/>
              <a:t> property return false</a:t>
            </a:r>
          </a:p>
          <a:p>
            <a:pPr lvl="1"/>
            <a:r>
              <a:rPr lang="en-US" dirty="0" err="1" smtClean="0"/>
              <a:t>AddModelError</a:t>
            </a:r>
            <a:r>
              <a:rPr lang="en-US" dirty="0" smtClean="0"/>
              <a:t> takes a key which is usually the name of a property in your model (but can be anything) and a message explain what’s invalid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6107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registered?  http://95729.adamkirkton.name/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8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 I inform the user that there was an error?</a:t>
            </a:r>
          </a:p>
          <a:p>
            <a:pPr lvl="1"/>
            <a:r>
              <a:rPr lang="en-US" dirty="0" smtClean="0"/>
              <a:t>There are a couple of </a:t>
            </a:r>
            <a:r>
              <a:rPr lang="en-US" dirty="0" err="1" smtClean="0"/>
              <a:t>HtmlHelpers</a:t>
            </a:r>
            <a:r>
              <a:rPr lang="en-US" dirty="0" smtClean="0"/>
              <a:t> that will pull the errors from the </a:t>
            </a:r>
            <a:r>
              <a:rPr lang="en-US" dirty="0" err="1" smtClean="0"/>
              <a:t>ModelState</a:t>
            </a:r>
            <a:r>
              <a:rPr lang="en-US" dirty="0" smtClean="0"/>
              <a:t> and display them to the user</a:t>
            </a:r>
          </a:p>
          <a:p>
            <a:pPr lvl="1"/>
            <a:r>
              <a:rPr lang="en-US" dirty="0" err="1" smtClean="0"/>
              <a:t>Html.ValidationSummary</a:t>
            </a:r>
            <a:r>
              <a:rPr lang="en-US" dirty="0" smtClean="0"/>
              <a:t> displays a list of error messages</a:t>
            </a:r>
          </a:p>
          <a:p>
            <a:pPr lvl="2"/>
            <a:r>
              <a:rPr lang="en-US" dirty="0" smtClean="0"/>
              <a:t>It outputs with a specific set of </a:t>
            </a:r>
            <a:r>
              <a:rPr lang="en-US" dirty="0" err="1" smtClean="0"/>
              <a:t>css</a:t>
            </a:r>
            <a:r>
              <a:rPr lang="en-US" dirty="0" smtClean="0"/>
              <a:t> classes so you can easily customize the look and feel of it</a:t>
            </a:r>
          </a:p>
          <a:p>
            <a:pPr lvl="1"/>
            <a:r>
              <a:rPr lang="en-US" dirty="0" err="1" smtClean="0"/>
              <a:t>Html.ValidationMessage</a:t>
            </a:r>
            <a:r>
              <a:rPr lang="en-US" dirty="0" smtClean="0"/>
              <a:t> and </a:t>
            </a:r>
            <a:r>
              <a:rPr lang="en-US" dirty="0" err="1" smtClean="0"/>
              <a:t>Html.ValidationMessageFor</a:t>
            </a:r>
            <a:r>
              <a:rPr lang="en-US" dirty="0" smtClean="0"/>
              <a:t> print out the error for an individual property and are usually placed near the field that had the error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6107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registered?  http://95729.adamkirkton.name/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53128"/>
          </a:xfrm>
        </p:spPr>
        <p:txBody>
          <a:bodyPr/>
          <a:lstStyle/>
          <a:p>
            <a:r>
              <a:rPr lang="en-US" dirty="0" smtClean="0"/>
              <a:t>Model Binding</a:t>
            </a:r>
          </a:p>
          <a:p>
            <a:pPr lvl="1"/>
            <a:r>
              <a:rPr lang="en-US" dirty="0" smtClean="0"/>
              <a:t>Model binding refers the process in which MVC takes values from th</a:t>
            </a:r>
            <a:r>
              <a:rPr lang="en-US" dirty="0" smtClean="0"/>
              <a:t>e current request and fills in parameters of the action being called with those values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We could just pull values directly out the Request, but that’s erro</a:t>
            </a:r>
            <a:r>
              <a:rPr lang="en-US" dirty="0" smtClean="0"/>
              <a:t>r prone, doesn’t easily allow for validation and requires us to manually convert everything from strings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07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registered?  http://95729.adamkirkton.name/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53128"/>
          </a:xfrm>
        </p:spPr>
        <p:txBody>
          <a:bodyPr/>
          <a:lstStyle/>
          <a:p>
            <a:r>
              <a:rPr lang="en-US" dirty="0" smtClean="0"/>
              <a:t>The Basics</a:t>
            </a:r>
          </a:p>
          <a:p>
            <a:pPr lvl="1"/>
            <a:r>
              <a:rPr lang="en-US" dirty="0" smtClean="0"/>
              <a:t>The most simple form of model binding doesn’t even include a model</a:t>
            </a:r>
          </a:p>
          <a:p>
            <a:pPr lvl="1"/>
            <a:r>
              <a:rPr lang="en-US" dirty="0" smtClean="0"/>
              <a:t>Just add value type parameters to your action and MVC will fill them with values from the request (either from the </a:t>
            </a:r>
            <a:r>
              <a:rPr lang="en-US" dirty="0" smtClean="0"/>
              <a:t>request body </a:t>
            </a:r>
            <a:r>
              <a:rPr lang="en-US" dirty="0" smtClean="0"/>
              <a:t>or the query string)</a:t>
            </a:r>
          </a:p>
          <a:p>
            <a:pPr lvl="2"/>
            <a:r>
              <a:rPr lang="en-US" dirty="0" smtClean="0"/>
              <a:t>A couple of common things found in request body:</a:t>
            </a:r>
          </a:p>
          <a:p>
            <a:pPr lvl="3"/>
            <a:r>
              <a:rPr lang="en-US" dirty="0" smtClean="0"/>
              <a:t>An HTML form submitted via the browser</a:t>
            </a:r>
          </a:p>
          <a:p>
            <a:pPr lvl="3"/>
            <a:r>
              <a:rPr lang="en-US" dirty="0" smtClean="0"/>
              <a:t>JSON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07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registered?  http://95729.adamkirkton.name/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/>
          </a:bodyPr>
          <a:lstStyle/>
          <a:p>
            <a:r>
              <a:rPr lang="en-US" dirty="0" smtClean="0"/>
              <a:t>The Basics (cont.)</a:t>
            </a:r>
          </a:p>
          <a:p>
            <a:pPr lvl="1"/>
            <a:r>
              <a:rPr lang="en-US" dirty="0" smtClean="0"/>
              <a:t>MVC takes the name of the parameter and searches (in a case insensitive manner) for a key in the request that matches the name</a:t>
            </a:r>
          </a:p>
          <a:p>
            <a:pPr lvl="1"/>
            <a:r>
              <a:rPr lang="en-US" dirty="0" smtClean="0"/>
              <a:t>Parameters to the action are considered optional if they can be assigned null or they have a default value specified</a:t>
            </a:r>
          </a:p>
          <a:p>
            <a:pPr lvl="2"/>
            <a:r>
              <a:rPr lang="en-US" dirty="0" smtClean="0"/>
              <a:t>Optional parameters (those with a default value specified) are new in .NET 4</a:t>
            </a:r>
          </a:p>
          <a:p>
            <a:pPr lvl="2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msdn.microsoft.com/en-us/library/dd264739.aspx</a:t>
            </a:r>
            <a:endParaRPr lang="en-US" sz="1800" dirty="0" smtClean="0"/>
          </a:p>
          <a:p>
            <a:pPr lvl="1"/>
            <a:r>
              <a:rPr lang="en-US" dirty="0" smtClean="0"/>
              <a:t>If a non-optional parameter is missing a value an exception is thrown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07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registered?  http://95729.adamkirkton.name/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Nullable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Aside: 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 a certain class of types in .NET cannot be assigned null. These are called value types, examples are </a:t>
            </a:r>
            <a:r>
              <a:rPr lang="en-US" dirty="0" err="1"/>
              <a:t>int</a:t>
            </a:r>
            <a:r>
              <a:rPr lang="en-US" dirty="0"/>
              <a:t>, float, double, decimal and </a:t>
            </a:r>
            <a:r>
              <a:rPr lang="en-US" dirty="0" err="1"/>
              <a:t>DateTime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You can however declare a version of these types that accept nulls. These are referred to as </a:t>
            </a:r>
            <a:r>
              <a:rPr lang="en-US" dirty="0" err="1" smtClean="0"/>
              <a:t>nullable</a:t>
            </a:r>
            <a:r>
              <a:rPr lang="en-US" dirty="0" smtClean="0"/>
              <a:t> types.</a:t>
            </a:r>
          </a:p>
          <a:p>
            <a:pPr lvl="2"/>
            <a:r>
              <a:rPr lang="en-US" dirty="0" smtClean="0"/>
              <a:t>To declare a </a:t>
            </a:r>
            <a:r>
              <a:rPr lang="en-US" dirty="0" err="1" smtClean="0"/>
              <a:t>nullable</a:t>
            </a:r>
            <a:r>
              <a:rPr lang="en-US" dirty="0" smtClean="0"/>
              <a:t> type simply add a question mark following the type</a:t>
            </a:r>
          </a:p>
          <a:p>
            <a:pPr lvl="3"/>
            <a:r>
              <a:rPr lang="en-US" dirty="0" err="1" smtClean="0"/>
              <a:t>int</a:t>
            </a:r>
            <a:r>
              <a:rPr lang="en-US" dirty="0" smtClean="0"/>
              <a:t>?</a:t>
            </a:r>
          </a:p>
          <a:p>
            <a:pPr lvl="3"/>
            <a:r>
              <a:rPr lang="en-US" dirty="0" err="1" smtClean="0"/>
              <a:t>DateTime</a:t>
            </a:r>
            <a:r>
              <a:rPr lang="en-US" dirty="0" smtClean="0"/>
              <a:t>?</a:t>
            </a:r>
          </a:p>
          <a:p>
            <a:pPr lvl="3"/>
            <a:r>
              <a:rPr lang="en-US" dirty="0" smtClean="0"/>
              <a:t>Etc.</a:t>
            </a:r>
          </a:p>
          <a:p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msdn.microsoft.com/en-us/library/1t3y8s4s.aspx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107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registered?  http://95729.adamkirkton.name/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6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Model Binding with an actual Model</a:t>
            </a:r>
          </a:p>
          <a:p>
            <a:pPr lvl="1"/>
            <a:r>
              <a:rPr lang="en-US" dirty="0" smtClean="0"/>
              <a:t>Not only are models good for passing out of an action they are also good for collecting data coming back in</a:t>
            </a:r>
          </a:p>
          <a:p>
            <a:pPr lvl="1"/>
            <a:r>
              <a:rPr lang="en-US" dirty="0" smtClean="0"/>
              <a:t>When MVC encounters an action parameter whose type is a class it creates a new instance of that class and performs the same model binding procedure as previously using the names of the properties in the model</a:t>
            </a:r>
          </a:p>
          <a:p>
            <a:pPr lvl="1"/>
            <a:r>
              <a:rPr lang="en-US" dirty="0" smtClean="0"/>
              <a:t>Unlike the parameter binding case if a property is not </a:t>
            </a:r>
            <a:r>
              <a:rPr lang="en-US" dirty="0" err="1" smtClean="0"/>
              <a:t>nullable</a:t>
            </a:r>
            <a:r>
              <a:rPr lang="en-US" dirty="0" smtClean="0"/>
              <a:t> and does not have a value provided it will not throw an exception but will instead add a validation error which can be checked for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107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registered?  http://95729.adamkirkton.name/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1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r>
              <a:rPr lang="en-US" dirty="0" smtClean="0"/>
              <a:t>Model Binding with an actual Model (cont.)</a:t>
            </a:r>
          </a:p>
          <a:p>
            <a:pPr lvl="1"/>
            <a:r>
              <a:rPr lang="en-US" dirty="0" smtClean="0"/>
              <a:t>It’s very rarely used by MVC can also bind to a model when it is a property of another model</a:t>
            </a:r>
          </a:p>
          <a:p>
            <a:r>
              <a:rPr lang="en-US" dirty="0" smtClean="0"/>
              <a:t>Binding examples can be found in the </a:t>
            </a:r>
            <a:r>
              <a:rPr lang="en-US" dirty="0" err="1" smtClean="0"/>
              <a:t>ModelBindingController</a:t>
            </a:r>
            <a:r>
              <a:rPr lang="en-US" dirty="0" smtClean="0"/>
              <a:t> and associated View which contains a couple of forms  to post data back</a:t>
            </a:r>
          </a:p>
          <a:p>
            <a:r>
              <a:rPr lang="en-US" dirty="0" smtClean="0"/>
              <a:t>Further examples with validation can be found in the </a:t>
            </a:r>
            <a:r>
              <a:rPr lang="en-US" dirty="0" err="1" smtClean="0"/>
              <a:t>UsersController</a:t>
            </a:r>
            <a:r>
              <a:rPr lang="en-US" dirty="0" smtClean="0"/>
              <a:t> in Areas\Admin\Controllers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107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registered?  http://95729.adamkirkton.name/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0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Validation in ASP.NET MVC is primarily performed against view models</a:t>
            </a:r>
          </a:p>
          <a:p>
            <a:pPr lvl="1"/>
            <a:r>
              <a:rPr lang="en-US" dirty="0" smtClean="0"/>
              <a:t>Validation is provided by a special set of attributes in the </a:t>
            </a:r>
            <a:r>
              <a:rPr lang="en-US" dirty="0" err="1" smtClean="0"/>
              <a:t>System.ComponentModel.DataAnnotations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Example: Areas\Admin\Models\</a:t>
            </a:r>
            <a:r>
              <a:rPr lang="en-US" dirty="0" err="1" smtClean="0"/>
              <a:t>UserForm.cs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6107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registered?  http://95729.adamkirkton.name/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6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DataAnnotations</a:t>
            </a:r>
            <a:r>
              <a:rPr lang="en-US" dirty="0" smtClean="0"/>
              <a:t> Attribute Examples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err="1" smtClean="0"/>
              <a:t>StringLength</a:t>
            </a:r>
            <a:endParaRPr lang="en-US" dirty="0"/>
          </a:p>
          <a:p>
            <a:pPr lvl="1"/>
            <a:r>
              <a:rPr lang="en-US" dirty="0" err="1" smtClean="0"/>
              <a:t>RegularExpression</a:t>
            </a:r>
            <a:endParaRPr lang="en-US" dirty="0" smtClean="0"/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err="1" smtClean="0"/>
              <a:t>EmailAddress</a:t>
            </a:r>
            <a:endParaRPr lang="en-US" dirty="0" smtClean="0"/>
          </a:p>
          <a:p>
            <a:pPr lvl="1"/>
            <a:r>
              <a:rPr lang="en-US" smtClean="0"/>
              <a:t>Compare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6107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registered?  http://95729.adamkirkton.name/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1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2037</TotalTime>
  <Words>797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Verdana</vt:lpstr>
      <vt:lpstr>Wingdings 2</vt:lpstr>
      <vt:lpstr>Aspect</vt:lpstr>
      <vt:lpstr>95729 A1  Ecommerce Technologies</vt:lpstr>
      <vt:lpstr>Model Binding</vt:lpstr>
      <vt:lpstr>Model Binding</vt:lpstr>
      <vt:lpstr>Model Binding</vt:lpstr>
      <vt:lpstr>Nullable Types</vt:lpstr>
      <vt:lpstr>Model Binding</vt:lpstr>
      <vt:lpstr>Model Binding</vt:lpstr>
      <vt:lpstr>Model Validation</vt:lpstr>
      <vt:lpstr>Model Validation</vt:lpstr>
      <vt:lpstr>Model Validation</vt:lpstr>
      <vt:lpstr>Model Validation</vt:lpstr>
      <vt:lpstr>Model 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95729  Ecommerce Technologies</dc:title>
  <dc:creator>olliecwl</dc:creator>
  <cp:lastModifiedBy>Adam Kirkton</cp:lastModifiedBy>
  <cp:revision>179</cp:revision>
  <dcterms:created xsi:type="dcterms:W3CDTF">2006-08-16T00:00:00Z</dcterms:created>
  <dcterms:modified xsi:type="dcterms:W3CDTF">2013-09-10T03:35:18Z</dcterms:modified>
</cp:coreProperties>
</file>