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74" r:id="rId4"/>
    <p:sldId id="264" r:id="rId5"/>
    <p:sldId id="265" r:id="rId6"/>
    <p:sldId id="270" r:id="rId7"/>
    <p:sldId id="266" r:id="rId8"/>
    <p:sldId id="267" r:id="rId9"/>
    <p:sldId id="261" r:id="rId10"/>
    <p:sldId id="268" r:id="rId11"/>
    <p:sldId id="271" r:id="rId12"/>
    <p:sldId id="272" r:id="rId13"/>
    <p:sldId id="269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troubled.org/spa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zh-TW" dirty="0" smtClean="0"/>
              <a:t>B</a:t>
            </a:r>
            <a:r>
              <a:rPr kumimoji="1" lang="en-US" altLang="zh-TW" dirty="0" err="1" smtClean="0"/>
              <a:t>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 Analytics – Homework 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lnSpcReduction="10000"/>
          </a:bodyPr>
          <a:lstStyle/>
          <a:p>
            <a:r>
              <a:rPr lang="zh-CHT" altLang="en-US" dirty="0"/>
              <a:t>游春傑</a:t>
            </a:r>
            <a:r>
              <a:rPr lang="en-US" altLang="zh-CHT" dirty="0"/>
              <a:t>:D10315001</a:t>
            </a:r>
          </a:p>
          <a:p>
            <a:r>
              <a:rPr lang="zh-CHT" altLang="en-US" dirty="0"/>
              <a:t>薛聿明</a:t>
            </a:r>
            <a:r>
              <a:rPr lang="en-US" altLang="zh-CHT" dirty="0"/>
              <a:t>:D10307009</a:t>
            </a:r>
          </a:p>
          <a:p>
            <a:r>
              <a:rPr lang="zh-CHT" altLang="en-US" dirty="0"/>
              <a:t>楊承翰</a:t>
            </a:r>
            <a:r>
              <a:rPr lang="en-US" altLang="zh-CH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:M10307206</a:t>
            </a:r>
          </a:p>
          <a:p>
            <a:r>
              <a:rPr lang="zh-CHT" altLang="en-US" dirty="0"/>
              <a:t>吳致芳</a:t>
            </a:r>
            <a:r>
              <a:rPr lang="en-US" altLang="zh-CHT" dirty="0"/>
              <a:t>:M10309103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(2/3)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範列程式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之欄位屬性；在輸入資料到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前，就必須要將欄位屬性設定完成。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233" y="2409371"/>
            <a:ext cx="4898056" cy="4201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(3/4)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smtClean="0"/>
              <a:t>錯誤範例：未</a:t>
            </a:r>
            <a:r>
              <a:rPr lang="zh-TW" altLang="en-US" dirty="0" smtClean="0"/>
              <a:t>修改屬性前，人名被切成不同</a:t>
            </a:r>
            <a:r>
              <a:rPr lang="zh-TW" altLang="en-US" smtClean="0"/>
              <a:t>資料段</a:t>
            </a:r>
            <a:endParaRPr lang="zh-TW" altLang="en-US" dirty="0"/>
          </a:p>
        </p:txBody>
      </p:sp>
      <p:pic>
        <p:nvPicPr>
          <p:cNvPr id="7" name="圖片 6" descr="螢幕快照 2015-05-17 上午11.01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5920"/>
            <a:ext cx="7590971" cy="44897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3429" y="5733143"/>
            <a:ext cx="7133771" cy="92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(4/4)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dirty="0" smtClean="0"/>
              <a:t>修改屬性後，人名視為同一筆資料</a:t>
            </a:r>
            <a:endParaRPr lang="zh-TW" altLang="en-US" dirty="0"/>
          </a:p>
        </p:txBody>
      </p:sp>
      <p:pic>
        <p:nvPicPr>
          <p:cNvPr id="4" name="圖片 3" descr="deliver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8" y="2119087"/>
            <a:ext cx="7614012" cy="4651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3698"/>
            <a:ext cx="7620000" cy="1143000"/>
          </a:xfrm>
        </p:spPr>
        <p:txBody>
          <a:bodyPr/>
          <a:lstStyle/>
          <a:p>
            <a:r>
              <a:rPr lang="en-US" altLang="zh-TW" dirty="0" smtClean="0"/>
              <a:t>Extract 5 Attributes </a:t>
            </a:r>
            <a:r>
              <a:rPr lang="en-US" altLang="zh-TW" baseline="-25000" dirty="0" smtClean="0"/>
              <a:t>(1/2)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0958"/>
            <a:ext cx="7620000" cy="4800600"/>
          </a:xfrm>
        </p:spPr>
        <p:txBody>
          <a:bodyPr/>
          <a:lstStyle/>
          <a:p>
            <a:r>
              <a:rPr lang="en-US" altLang="zh-TW" dirty="0" smtClean="0">
                <a:latin typeface="+mn-ea"/>
              </a:rPr>
              <a:t>Totally, extracting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seven</a:t>
            </a:r>
            <a:r>
              <a:rPr lang="en-US" altLang="zh-TW" dirty="0" smtClean="0">
                <a:latin typeface="+mn-ea"/>
              </a:rPr>
              <a:t> attributes by sense plug in</a:t>
            </a:r>
          </a:p>
          <a:p>
            <a:pPr lvl="1"/>
            <a:r>
              <a:rPr lang="en-US" altLang="zh-TW" sz="1800" dirty="0" smtClean="0">
                <a:latin typeface="+mn-ea"/>
              </a:rPr>
              <a:t>Source IP (</a:t>
            </a:r>
            <a:r>
              <a:rPr lang="en-US" altLang="zh-TW" sz="1800" dirty="0" err="1" smtClean="0">
                <a:latin typeface="+mn-ea"/>
              </a:rPr>
              <a:t>ip</a:t>
            </a:r>
            <a:r>
              <a:rPr lang="en-US" altLang="zh-TW" sz="1800" dirty="0" smtClean="0">
                <a:latin typeface="+mn-ea"/>
              </a:rPr>
              <a:t>)</a:t>
            </a:r>
          </a:p>
          <a:p>
            <a:pPr lvl="1"/>
            <a:r>
              <a:rPr lang="en-US" altLang="zh-TW" sz="1800" dirty="0" smtClean="0">
                <a:latin typeface="+mn-ea"/>
              </a:rPr>
              <a:t>Spam mail</a:t>
            </a:r>
            <a:r>
              <a:rPr lang="zh-TW" altLang="en-US" sz="1800" dirty="0" smtClean="0">
                <a:latin typeface="+mn-ea"/>
              </a:rPr>
              <a:t>編碼方式</a:t>
            </a:r>
            <a:r>
              <a:rPr lang="en-US" altLang="zh-TW" sz="1800" dirty="0" smtClean="0">
                <a:latin typeface="+mn-ea"/>
              </a:rPr>
              <a:t>(</a:t>
            </a:r>
            <a:r>
              <a:rPr lang="en-US" altLang="zh-TW" sz="1800" dirty="0" err="1" smtClean="0">
                <a:latin typeface="+mn-ea"/>
              </a:rPr>
              <a:t>charset</a:t>
            </a:r>
            <a:r>
              <a:rPr lang="en-US" altLang="zh-TW" sz="1800" dirty="0" smtClean="0">
                <a:latin typeface="+mn-ea"/>
              </a:rPr>
              <a:t>)</a:t>
            </a:r>
          </a:p>
          <a:p>
            <a:pPr lvl="1"/>
            <a:r>
              <a:rPr lang="en-US" altLang="zh-TW" sz="1800" dirty="0" smtClean="0">
                <a:latin typeface="+mn-ea"/>
              </a:rPr>
              <a:t>Delivered to</a:t>
            </a:r>
            <a:r>
              <a:rPr lang="zh-TW" altLang="en-US" sz="1800" dirty="0" smtClean="0">
                <a:latin typeface="+mn-ea"/>
              </a:rPr>
              <a:t>後面的網址 </a:t>
            </a:r>
            <a:r>
              <a:rPr lang="en-US" altLang="zh-TW" sz="1800" dirty="0" smtClean="0">
                <a:latin typeface="+mn-ea"/>
              </a:rPr>
              <a:t>(delivered-to)</a:t>
            </a:r>
            <a:endParaRPr lang="zh-TW" altLang="en-US" sz="1800" dirty="0" smtClean="0">
              <a:latin typeface="+mn-ea"/>
            </a:endParaRPr>
          </a:p>
          <a:p>
            <a:pPr lvl="1"/>
            <a:r>
              <a:rPr lang="en-US" altLang="zh-TW" sz="1800" dirty="0" smtClean="0">
                <a:latin typeface="+mn-ea"/>
              </a:rPr>
              <a:t>http</a:t>
            </a:r>
            <a:r>
              <a:rPr lang="zh-TW" altLang="en-US" sz="1800" dirty="0" smtClean="0">
                <a:latin typeface="+mn-ea"/>
              </a:rPr>
              <a:t>的格式或純文字 </a:t>
            </a:r>
            <a:r>
              <a:rPr lang="en-US" altLang="zh-TW" sz="1800" dirty="0" smtClean="0">
                <a:latin typeface="+mn-ea"/>
              </a:rPr>
              <a:t>(</a:t>
            </a:r>
            <a:r>
              <a:rPr lang="en-US" altLang="zh-TW" sz="1800" dirty="0" err="1" smtClean="0">
                <a:latin typeface="+mn-ea"/>
              </a:rPr>
              <a:t>content_type</a:t>
            </a:r>
            <a:r>
              <a:rPr lang="en-US" altLang="zh-TW" sz="1800" dirty="0" smtClean="0">
                <a:latin typeface="+mn-ea"/>
              </a:rPr>
              <a:t>)</a:t>
            </a:r>
          </a:p>
          <a:p>
            <a:pPr lvl="1"/>
            <a:r>
              <a:rPr lang="zh-TW" altLang="en-US" sz="1800" dirty="0" smtClean="0">
                <a:latin typeface="+mn-ea"/>
              </a:rPr>
              <a:t>h</a:t>
            </a:r>
            <a:r>
              <a:rPr lang="en-US" altLang="zh-TW" sz="1800" dirty="0" err="1" smtClean="0">
                <a:latin typeface="+mn-ea"/>
              </a:rPr>
              <a:t>ttp</a:t>
            </a:r>
            <a:r>
              <a:rPr lang="zh-TW" altLang="en-US" sz="1800" dirty="0" smtClean="0">
                <a:latin typeface="+mn-ea"/>
              </a:rPr>
              <a:t>的網址 </a:t>
            </a:r>
            <a:r>
              <a:rPr lang="en-US" altLang="zh-TW" sz="1800" dirty="0" smtClean="0">
                <a:latin typeface="+mn-ea"/>
              </a:rPr>
              <a:t>(http)</a:t>
            </a:r>
          </a:p>
          <a:p>
            <a:pPr lvl="1"/>
            <a:r>
              <a:rPr lang="zh-TW" altLang="en-US" sz="1800" dirty="0" smtClean="0">
                <a:latin typeface="+mn-ea"/>
              </a:rPr>
              <a:t>是否有檔案名稱 </a:t>
            </a:r>
            <a:r>
              <a:rPr lang="en-US" altLang="zh-TW" sz="1800" dirty="0" smtClean="0">
                <a:latin typeface="+mn-ea"/>
              </a:rPr>
              <a:t>(</a:t>
            </a:r>
            <a:r>
              <a:rPr lang="en-US" altLang="zh-TW" sz="1800" dirty="0" err="1" smtClean="0">
                <a:latin typeface="+mn-ea"/>
              </a:rPr>
              <a:t>file_name</a:t>
            </a:r>
            <a:r>
              <a:rPr lang="en-US" altLang="zh-TW" sz="1800" dirty="0" smtClean="0">
                <a:latin typeface="+mn-ea"/>
              </a:rPr>
              <a:t>)</a:t>
            </a:r>
            <a:endParaRPr lang="zh-TW" altLang="en-US" sz="1800" dirty="0" smtClean="0">
              <a:latin typeface="+mn-ea"/>
            </a:endParaRPr>
          </a:p>
          <a:p>
            <a:pPr lvl="1"/>
            <a:r>
              <a:rPr lang="zh-TW" altLang="en-US" sz="1800" dirty="0" smtClean="0">
                <a:latin typeface="+mn-ea"/>
              </a:rPr>
              <a:t>檔案大小 </a:t>
            </a:r>
            <a:r>
              <a:rPr lang="en-US" altLang="zh-TW" sz="1800" dirty="0" smtClean="0">
                <a:latin typeface="+mn-ea"/>
              </a:rPr>
              <a:t>(</a:t>
            </a:r>
            <a:r>
              <a:rPr lang="en-US" altLang="zh-TW" sz="1800" dirty="0" err="1" smtClean="0">
                <a:latin typeface="+mn-ea"/>
              </a:rPr>
              <a:t>file_length</a:t>
            </a:r>
            <a:r>
              <a:rPr lang="en-US" altLang="zh-TW" sz="1800" dirty="0" smtClean="0">
                <a:latin typeface="+mn-ea"/>
              </a:rPr>
              <a:t>)</a:t>
            </a:r>
            <a:endParaRPr lang="zh-TW" altLang="en-US" sz="1800" dirty="0">
              <a:latin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648075"/>
            <a:ext cx="7467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386"/>
            <a:ext cx="7620000" cy="1143000"/>
          </a:xfrm>
        </p:spPr>
        <p:txBody>
          <a:bodyPr/>
          <a:lstStyle/>
          <a:p>
            <a:r>
              <a:rPr lang="en-US" altLang="zh-TW" dirty="0" smtClean="0"/>
              <a:t>Extract 5 </a:t>
            </a:r>
            <a:r>
              <a:rPr lang="en-US" altLang="zh-TW" smtClean="0"/>
              <a:t>Attributes </a:t>
            </a:r>
            <a:r>
              <a:rPr lang="en-US" altLang="zh-TW" baseline="-25000" smtClean="0"/>
              <a:t>(2/2</a:t>
            </a:r>
            <a:r>
              <a:rPr lang="en-US" altLang="zh-TW" baseline="-25000" dirty="0" smtClean="0"/>
              <a:t>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0958"/>
            <a:ext cx="7620000" cy="4800600"/>
          </a:xfrm>
        </p:spPr>
        <p:txBody>
          <a:bodyPr/>
          <a:lstStyle/>
          <a:p>
            <a:r>
              <a:rPr lang="en-US" altLang="zh-TW" dirty="0" smtClean="0">
                <a:latin typeface="+mn-ea"/>
              </a:rPr>
              <a:t>Extract five attributes by sense plug 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/>
            <a:r>
              <a:rPr lang="zh-TW" altLang="en-US" dirty="0" smtClean="0"/>
              <a:t>作業第一題：</a:t>
            </a:r>
            <a:r>
              <a:rPr lang="en-US" altLang="zh-TW" dirty="0" smtClean="0"/>
              <a:t> </a:t>
            </a:r>
            <a:r>
              <a:rPr lang="zh-TW" altLang="en-US" dirty="0" smtClean="0"/>
              <a:t>請載入</a:t>
            </a:r>
            <a:r>
              <a:rPr lang="en-US" altLang="zh-TW" dirty="0" smtClean="0"/>
              <a:t>SPAM ARCHIVE(</a:t>
            </a:r>
            <a:r>
              <a:rPr lang="en-US" altLang="zh-TW" dirty="0" smtClean="0">
                <a:hlinkClick r:id="rId2"/>
              </a:rPr>
              <a:t>http://untroubled.org/spam/</a:t>
            </a:r>
            <a:r>
              <a:rPr lang="en-US" altLang="zh-TW" dirty="0" smtClean="0"/>
              <a:t>)</a:t>
            </a:r>
            <a:r>
              <a:rPr lang="zh-TW" altLang="en-US" dirty="0" smtClean="0"/>
              <a:t>從</a:t>
            </a:r>
            <a:r>
              <a:rPr lang="en-US" altLang="zh-TW" dirty="0" smtClean="0"/>
              <a:t>2010~2015</a:t>
            </a:r>
            <a:r>
              <a:rPr lang="zh-TW" altLang="en-US" dirty="0" smtClean="0"/>
              <a:t>年的資料至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，不需要全部的資料載入，請採用</a:t>
            </a:r>
            <a:r>
              <a:rPr lang="en-US" altLang="zh-TW" dirty="0" err="1" smtClean="0"/>
              <a:t>LogStash</a:t>
            </a:r>
            <a:r>
              <a:rPr lang="zh-TW" altLang="en-US" dirty="0" smtClean="0"/>
              <a:t>進行資料拋轉的工作。</a:t>
            </a:r>
            <a:br>
              <a:rPr lang="zh-TW" altLang="en-US" dirty="0" smtClean="0"/>
            </a:br>
            <a:r>
              <a:rPr lang="en-US" altLang="zh-TW" dirty="0" smtClean="0"/>
              <a:t>	(a) </a:t>
            </a:r>
            <a:r>
              <a:rPr lang="zh-TW" altLang="en-US" dirty="0" smtClean="0"/>
              <a:t>請繳交所採用的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Parser</a:t>
            </a:r>
            <a:r>
              <a:rPr lang="zh-TW" altLang="en-US" dirty="0" smtClean="0"/>
              <a:t>。</a:t>
            </a:r>
            <a:br>
              <a:rPr lang="zh-TW" altLang="en-US" dirty="0" smtClean="0"/>
            </a:br>
            <a:r>
              <a:rPr lang="en-US" altLang="zh-TW" dirty="0" smtClean="0"/>
              <a:t>	(b) </a:t>
            </a:r>
            <a:r>
              <a:rPr lang="zh-TW" altLang="en-US" dirty="0" smtClean="0"/>
              <a:t>請給予這段期間的</a:t>
            </a:r>
            <a:r>
              <a:rPr lang="en-US" altLang="zh-TW" dirty="0" smtClean="0"/>
              <a:t>Top 100</a:t>
            </a:r>
            <a:r>
              <a:rPr lang="zh-TW" altLang="en-US" dirty="0" smtClean="0"/>
              <a:t>的垃圾郵件之來源</a:t>
            </a:r>
            <a:r>
              <a:rPr lang="en-US" altLang="zh-TW" dirty="0" smtClean="0"/>
              <a:t>IP</a:t>
            </a:r>
            <a:r>
              <a:rPr lang="zh-TW" altLang="en-US" dirty="0" smtClean="0"/>
              <a:t>以及其數量分佈。</a:t>
            </a:r>
            <a:br>
              <a:rPr lang="zh-TW" altLang="en-US" dirty="0" smtClean="0"/>
            </a:br>
            <a:r>
              <a:rPr lang="en-US" altLang="zh-TW" dirty="0" smtClean="0"/>
              <a:t>	(c) </a:t>
            </a:r>
            <a:r>
              <a:rPr lang="zh-TW" altLang="en-US" dirty="0" smtClean="0"/>
              <a:t>請將載入完成後的資料已</a:t>
            </a:r>
            <a:r>
              <a:rPr lang="en-US" altLang="zh-TW" dirty="0" err="1" smtClean="0"/>
              <a:t>Kibana</a:t>
            </a:r>
            <a:r>
              <a:rPr lang="zh-TW" altLang="en-US" dirty="0" smtClean="0"/>
              <a:t>拉出相關的統計圖表。</a:t>
            </a:r>
            <a:br>
              <a:rPr lang="zh-TW" altLang="en-US" dirty="0" smtClean="0"/>
            </a:br>
            <a:r>
              <a:rPr lang="en-US" altLang="zh-TW" dirty="0" smtClean="0"/>
              <a:t>	(d) </a:t>
            </a:r>
            <a:r>
              <a:rPr lang="zh-TW" altLang="en-US" dirty="0" smtClean="0"/>
              <a:t>請萃取資料內容的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種屬性，並轉存成另外一個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 smtClean="0"/>
              <a:t>作業第二題：請安裝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與安裝</a:t>
            </a:r>
            <a:r>
              <a:rPr lang="en-US" altLang="zh-TW" dirty="0" smtClean="0"/>
              <a:t>Spark</a:t>
            </a:r>
            <a:r>
              <a:rPr lang="zh-TW" altLang="en-US" dirty="0" smtClean="0"/>
              <a:t>，並採用</a:t>
            </a:r>
            <a:r>
              <a:rPr lang="en-US" altLang="zh-TW" dirty="0" smtClean="0"/>
              <a:t>Mahout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Spark Cluster k-means</a:t>
            </a:r>
            <a:r>
              <a:rPr lang="zh-TW" altLang="en-US" dirty="0" smtClean="0"/>
              <a:t>分群這些結果。請說明給予不同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值得狀況下請分布的表現。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Dataset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抓取</a:t>
            </a:r>
            <a:r>
              <a:rPr lang="en-US" altLang="zh-TW" dirty="0" smtClean="0"/>
              <a:t>spam mail</a:t>
            </a:r>
            <a:r>
              <a:rPr lang="zh-TW" altLang="en-US" dirty="0" smtClean="0"/>
              <a:t>的網址，作業分析資料範圍為</a:t>
            </a:r>
            <a:r>
              <a:rPr lang="en-US" altLang="zh-TW" dirty="0" smtClean="0"/>
              <a:t>Y2010~Y2015/April</a:t>
            </a:r>
          </a:p>
          <a:p>
            <a:pPr lvl="1"/>
            <a:r>
              <a:rPr lang="en-US" altLang="zh-TW" dirty="0" smtClean="0"/>
              <a:t>http://www.untroubled.org/spam/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-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由於有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</a:t>
            </a:r>
            <a:r>
              <a:rPr lang="en-US" altLang="zh-TW" dirty="0" smtClean="0"/>
              <a:t>listen</a:t>
            </a:r>
            <a:r>
              <a:rPr lang="zh-TW" altLang="en-US" dirty="0" smtClean="0"/>
              <a:t>所有的檔案，並將檔案一直開啟，若是沒有將檔案關閉的情況下，會發生有權取問題</a:t>
            </a:r>
            <a:r>
              <a:rPr lang="en-US" altLang="zh-TW" dirty="0" smtClean="0"/>
              <a:t>(Permission Deny) </a:t>
            </a:r>
            <a:r>
              <a:rPr lang="zh-TW" altLang="en-US" dirty="0" smtClean="0"/>
              <a:t>的問題，在此本組利用</a:t>
            </a:r>
            <a:r>
              <a:rPr lang="en-US" altLang="zh-TW" dirty="0" smtClean="0"/>
              <a:t>Pipe(</a:t>
            </a:r>
            <a:r>
              <a:rPr lang="zh-TW" altLang="en-US" dirty="0" smtClean="0"/>
              <a:t>管線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方式將所有的檔案導入到一個檔案</a:t>
            </a:r>
            <a:r>
              <a:rPr lang="en-US" altLang="zh-TW" dirty="0" smtClean="0"/>
              <a:t>(spam_lorien.tmp)</a:t>
            </a:r>
            <a:r>
              <a:rPr lang="zh-TW" altLang="en-US" dirty="0" smtClean="0"/>
              <a:t>內，再由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spam mail</a:t>
            </a:r>
            <a:r>
              <a:rPr lang="zh-TW" altLang="en-US" dirty="0" smtClean="0"/>
              <a:t>內容讀入。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754" y="3510643"/>
            <a:ext cx="5927610" cy="223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(1/2)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3462"/>
            <a:ext cx="7620000" cy="48006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en-US" altLang="zh-TW" dirty="0" smtClean="0"/>
              <a:t>Spam mail</a:t>
            </a:r>
            <a:r>
              <a:rPr lang="zh-TW" altLang="en-US" dirty="0" smtClean="0"/>
              <a:t>的內容，利用</a:t>
            </a:r>
            <a:r>
              <a:rPr lang="en-US" altLang="zh-TW" dirty="0" smtClean="0"/>
              <a:t>multiline</a:t>
            </a:r>
            <a:r>
              <a:rPr lang="zh-TW" altLang="en-US" dirty="0" smtClean="0"/>
              <a:t>整合成一個</a:t>
            </a:r>
            <a:r>
              <a:rPr lang="en-US" altLang="zh-TW" dirty="0" smtClean="0"/>
              <a:t>Message</a:t>
            </a:r>
          </a:p>
          <a:p>
            <a:pPr marL="571500" indent="-457200">
              <a:buAutoNum type="arabicPeriod"/>
            </a:pPr>
            <a:r>
              <a:rPr lang="en-US" altLang="zh-TW" dirty="0" smtClean="0"/>
              <a:t>Message 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grok</a:t>
            </a:r>
            <a:r>
              <a:rPr lang="zh-TW" altLang="en-US" dirty="0" smtClean="0"/>
              <a:t>取出各別的字串並存成新的欄位</a:t>
            </a:r>
            <a:r>
              <a:rPr lang="en-US" altLang="zh-TW" dirty="0" smtClean="0"/>
              <a:t>(Filed)</a:t>
            </a:r>
          </a:p>
          <a:p>
            <a:pPr marL="571500" indent="-457200">
              <a:buAutoNum type="arabicPeriod"/>
            </a:pPr>
            <a:r>
              <a:rPr lang="en-US" altLang="zh-TW" dirty="0" smtClean="0"/>
              <a:t>Message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mutate</a:t>
            </a:r>
            <a:r>
              <a:rPr lang="zh-TW" altLang="en-US" dirty="0" smtClean="0"/>
              <a:t>取代想要忽略的字串</a:t>
            </a:r>
            <a:endParaRPr lang="en-US" altLang="zh-TW" dirty="0" smtClean="0"/>
          </a:p>
          <a:p>
            <a:pPr marL="571500" indent="-457200">
              <a:buFont typeface="+mj-lt"/>
              <a:buAutoNum type="arabicPeriod"/>
            </a:pPr>
            <a:r>
              <a:rPr lang="en-US" altLang="zh-TW" dirty="0" smtClean="0"/>
              <a:t>Message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ruby </a:t>
            </a:r>
            <a:r>
              <a:rPr lang="zh-TW" altLang="en-US" dirty="0" smtClean="0"/>
              <a:t>做正規化表示</a:t>
            </a:r>
            <a:r>
              <a:rPr lang="en-US" altLang="zh-TW" dirty="0" smtClean="0"/>
              <a:t>(Regular Expression, RE)</a:t>
            </a:r>
          </a:p>
          <a:p>
            <a:pPr marL="868680" lvl="1" indent="-457200"/>
            <a:r>
              <a:rPr kumimoji="1" lang="zh-TW" altLang="en-US" dirty="0" smtClean="0"/>
              <a:t>透過</a:t>
            </a:r>
            <a:r>
              <a:rPr kumimoji="1" lang="en-US" altLang="zh-TW" dirty="0" smtClean="0"/>
              <a:t>scan</a:t>
            </a:r>
            <a:r>
              <a:rPr kumimoji="1" lang="zh-TW" altLang="en-US" dirty="0" smtClean="0"/>
              <a:t>的方式，撈取多重資料時，最後一筆雖然有讀取到，卻無法顯示，後透過</a:t>
            </a:r>
            <a:r>
              <a:rPr kumimoji="1" lang="en-US" altLang="zh-TW" dirty="0" err="1" smtClean="0"/>
              <a:t>xmi</a:t>
            </a:r>
            <a:r>
              <a:rPr kumimoji="1" lang="zh-TW" altLang="en-US" dirty="0" smtClean="0"/>
              <a:t>順利解決</a:t>
            </a:r>
            <a:endParaRPr kumimoji="1" lang="en-US" altLang="zh-TW" dirty="0" smtClean="0"/>
          </a:p>
          <a:p>
            <a:pPr marL="5715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654" y="4122059"/>
            <a:ext cx="800463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i-FI" altLang="zh-TW" dirty="0" err="1" smtClean="0"/>
              <a:t>event</a:t>
            </a:r>
            <a:r>
              <a:rPr lang="fi-FI" altLang="zh-TW" dirty="0" err="1"/>
              <a:t>["http</a:t>
            </a:r>
            <a:r>
              <a:rPr lang="fi-FI" altLang="zh-TW" dirty="0"/>
              <a:t>"] = </a:t>
            </a:r>
            <a:r>
              <a:rPr lang="fi-FI" altLang="zh-TW" dirty="0" err="1"/>
              <a:t>event["message"]</a:t>
            </a:r>
            <a:r>
              <a:rPr lang="fi-FI" altLang="zh-TW" sz="2400" dirty="0" err="1">
                <a:solidFill>
                  <a:srgbClr val="FF0000"/>
                </a:solidFill>
              </a:rPr>
              <a:t>.scan</a:t>
            </a:r>
            <a:r>
              <a:rPr lang="fi-FI" altLang="zh-TW" dirty="0" err="1"/>
              <a:t>(/(http:\/\/.*?)[\s</a:t>
            </a:r>
            <a:r>
              <a:rPr lang="fi-FI" altLang="zh-TW" dirty="0"/>
              <a:t>|"|&lt;|&gt;|\</a:t>
            </a:r>
            <a:r>
              <a:rPr lang="fi-FI" altLang="zh-TW" dirty="0" err="1"/>
              <a:t>n]/xmi).flatten</a:t>
            </a:r>
            <a:endParaRPr lang="fi-FI" alt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(2/2)</a:t>
            </a:r>
            <a:endParaRPr lang="zh-TW" alt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1" y="1915886"/>
            <a:ext cx="8734847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Logstash</a:t>
            </a:r>
            <a:r>
              <a:rPr lang="zh-TW" altLang="en-US" dirty="0" smtClean="0"/>
              <a:t>的資料輸入到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，一定要將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index_type</a:t>
            </a:r>
            <a:r>
              <a:rPr lang="zh-TW" altLang="en-US" dirty="0" smtClean="0"/>
              <a:t>設定。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741" y="2994704"/>
            <a:ext cx="4611687" cy="26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0057" y="886800"/>
            <a:ext cx="4513943" cy="597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100 – </a:t>
            </a:r>
            <a:r>
              <a:rPr lang="en-US" altLang="zh-TW" dirty="0" err="1" smtClean="0"/>
              <a:t>Elasticsearch</a:t>
            </a:r>
            <a:r>
              <a:rPr lang="en-US" altLang="zh-TW" dirty="0" smtClean="0"/>
              <a:t> / Sense Plug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72857" cy="4800600"/>
          </a:xfrm>
        </p:spPr>
        <p:txBody>
          <a:bodyPr/>
          <a:lstStyle/>
          <a:p>
            <a:r>
              <a:rPr lang="zh-TW" altLang="zh-TW" dirty="0" smtClean="0"/>
              <a:t>此法為採用</a:t>
            </a:r>
            <a:r>
              <a:rPr lang="en-US" altLang="zh-TW" dirty="0" smtClean="0"/>
              <a:t>“Sense"</a:t>
            </a:r>
            <a:r>
              <a:rPr lang="zh-TW" altLang="zh-TW" dirty="0" smtClean="0"/>
              <a:t>套件，此套件可直接外掛在</a:t>
            </a:r>
            <a:r>
              <a:rPr lang="en-US" altLang="zh-TW" dirty="0" smtClean="0"/>
              <a:t>Chrome Browser</a:t>
            </a:r>
            <a:r>
              <a:rPr lang="zh-TW" altLang="zh-TW" dirty="0" smtClean="0"/>
              <a:t>內，載點如下</a:t>
            </a:r>
          </a:p>
          <a:p>
            <a:r>
              <a:rPr lang="en-US" altLang="zh-TW" dirty="0" smtClean="0"/>
              <a:t>https://chrome.google.com/webstore/detail/sense-beta/lhjgkmllcaadmopgmanpapmpjgmfcfig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9886" y="5965371"/>
            <a:ext cx="1538514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(1/4)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kumimoji="1" lang="zh-TW" altLang="en-US" dirty="0" smtClean="0"/>
              <a:t>要做圖表時，</a:t>
            </a:r>
            <a:r>
              <a:rPr kumimoji="1" lang="en-US" altLang="zh-TW" dirty="0" err="1" smtClean="0"/>
              <a:t>kibana</a:t>
            </a:r>
            <a:r>
              <a:rPr kumimoji="1" lang="zh-TW" altLang="en-US" dirty="0" smtClean="0"/>
              <a:t>會將某些屬性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例如：人名、檔案名稱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自動作</a:t>
            </a:r>
            <a:r>
              <a:rPr kumimoji="1" lang="en-US" altLang="zh-TW" dirty="0" smtClean="0"/>
              <a:t>analysis</a:t>
            </a:r>
            <a:r>
              <a:rPr kumimoji="1" lang="zh-TW" altLang="en-US" dirty="0" smtClean="0"/>
              <a:t>的動作，將同一資料切成多段，因此在</a:t>
            </a:r>
            <a:r>
              <a:rPr kumimoji="1" lang="en-US" altLang="zh-TW" dirty="0" smtClean="0"/>
              <a:t>parser</a:t>
            </a:r>
            <a:r>
              <a:rPr kumimoji="1" lang="zh-TW" altLang="en-US" dirty="0" smtClean="0"/>
              <a:t>資料之前，需要設定為</a:t>
            </a:r>
            <a:r>
              <a:rPr kumimoji="1" lang="en-US" altLang="zh-TW" dirty="0" err="1" smtClean="0"/>
              <a:t>not_analysis</a:t>
            </a:r>
            <a:endParaRPr kumimoji="1" lang="en-US" altLang="zh-TW" dirty="0" smtClean="0"/>
          </a:p>
        </p:txBody>
      </p:sp>
      <p:pic>
        <p:nvPicPr>
          <p:cNvPr id="5" name="圖片 4" descr="螢幕快照 2015-05-10 下午10.3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8" y="4079720"/>
            <a:ext cx="748030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97855" y="3879140"/>
            <a:ext cx="1558096" cy="11653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螢幕快照 2015-05-10 下午10.4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4" y="4447609"/>
            <a:ext cx="3352800" cy="11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0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173</TotalTime>
  <Words>514</Words>
  <Application>Microsoft Macintosh PowerPoint</Application>
  <PresentationFormat>如螢幕大小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相鄰</vt:lpstr>
      <vt:lpstr>Big Data Analytics – Homework 1</vt:lpstr>
      <vt:lpstr>Agenda</vt:lpstr>
      <vt:lpstr>Dataset Source</vt:lpstr>
      <vt:lpstr>Logstash Parser - Input</vt:lpstr>
      <vt:lpstr>Logstash Parser – Filter (1/2)</vt:lpstr>
      <vt:lpstr>Logstash Parser – Filter (2/2)</vt:lpstr>
      <vt:lpstr>Logstash Parser – Output</vt:lpstr>
      <vt:lpstr>Top 100 – Elasticsearch / Sense Plug in</vt:lpstr>
      <vt:lpstr>Visualization – Kibana (1/4)</vt:lpstr>
      <vt:lpstr>Visualization – Kibana (2/3)</vt:lpstr>
      <vt:lpstr>Visualization – Kibana (3/4)</vt:lpstr>
      <vt:lpstr>Visualization – Kibana (4/4)</vt:lpstr>
      <vt:lpstr>Extract 5 Attributes (1/2) </vt:lpstr>
      <vt:lpstr>Extract 5 Attributes (2/2)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54</cp:revision>
  <dcterms:created xsi:type="dcterms:W3CDTF">2015-04-27T09:49:03Z</dcterms:created>
  <dcterms:modified xsi:type="dcterms:W3CDTF">2015-05-17T04:16:57Z</dcterms:modified>
</cp:coreProperties>
</file>