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pPr/>
              <a:t>15/5/10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zh-TW" dirty="0" smtClean="0"/>
              <a:t>B</a:t>
            </a:r>
            <a:r>
              <a:rPr kumimoji="1" lang="en-US" altLang="zh-TW" dirty="0" err="1" smtClean="0"/>
              <a:t>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 Analytics – Homework 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lnSpcReduction="10000"/>
          </a:bodyPr>
          <a:lstStyle/>
          <a:p>
            <a:r>
              <a:rPr lang="zh-CHT" altLang="en-US" dirty="0"/>
              <a:t>游春傑</a:t>
            </a:r>
            <a:r>
              <a:rPr lang="en-US" altLang="zh-CHT" dirty="0"/>
              <a:t>:D10315001</a:t>
            </a:r>
          </a:p>
          <a:p>
            <a:r>
              <a:rPr lang="zh-CHT" altLang="en-US" dirty="0"/>
              <a:t>薛聿明</a:t>
            </a:r>
            <a:r>
              <a:rPr lang="en-US" altLang="zh-CHT" dirty="0"/>
              <a:t>:D10307009</a:t>
            </a:r>
          </a:p>
          <a:p>
            <a:r>
              <a:rPr lang="zh-CHT" altLang="en-US" dirty="0"/>
              <a:t>楊承翰</a:t>
            </a:r>
            <a:r>
              <a:rPr lang="en-US" altLang="zh-CH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:M10307206</a:t>
            </a:r>
          </a:p>
          <a:p>
            <a:r>
              <a:rPr lang="zh-CHT" altLang="en-US" dirty="0"/>
              <a:t>吳致芳</a:t>
            </a:r>
            <a:r>
              <a:rPr lang="en-US" altLang="zh-CHT" dirty="0"/>
              <a:t>:M10309103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目錄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屬性</a:t>
            </a:r>
            <a:endParaRPr kumimoji="1" lang="en-US" altLang="zh-TW" dirty="0" smtClean="0"/>
          </a:p>
          <a:p>
            <a:r>
              <a:rPr kumimoji="1" lang="zh-TW" altLang="en-US" dirty="0" smtClean="0"/>
              <a:t>作法及程式碼</a:t>
            </a:r>
            <a:endParaRPr kumimoji="1" lang="en-US" altLang="zh-TW" dirty="0" smtClean="0"/>
          </a:p>
          <a:p>
            <a:r>
              <a:rPr kumimoji="1" lang="zh-TW" altLang="en-US" dirty="0" smtClean="0"/>
              <a:t>困難及解決方式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7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屬性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Source </a:t>
            </a:r>
            <a:r>
              <a:rPr lang="en-US" altLang="zh-TW" dirty="0">
                <a:latin typeface="+mn-ea"/>
              </a:rPr>
              <a:t>IP</a:t>
            </a:r>
          </a:p>
          <a:p>
            <a:r>
              <a:rPr lang="en-US" altLang="zh-TW" dirty="0">
                <a:latin typeface="+mn-ea"/>
              </a:rPr>
              <a:t>Delivered </a:t>
            </a:r>
            <a:r>
              <a:rPr lang="en-US" altLang="zh-TW" dirty="0">
                <a:latin typeface="+mn-ea"/>
              </a:rPr>
              <a:t>to</a:t>
            </a:r>
            <a:r>
              <a:rPr lang="zh-TW" altLang="en-US" dirty="0">
                <a:latin typeface="+mn-ea"/>
              </a:rPr>
              <a:t>後面的網址</a:t>
            </a:r>
          </a:p>
          <a:p>
            <a:r>
              <a:rPr lang="en-US" altLang="zh-TW" dirty="0">
                <a:latin typeface="+mn-ea"/>
              </a:rPr>
              <a:t>http</a:t>
            </a:r>
            <a:r>
              <a:rPr lang="zh-TW" altLang="en-US" dirty="0">
                <a:latin typeface="+mn-ea"/>
              </a:rPr>
              <a:t>的格式或</a:t>
            </a:r>
            <a:r>
              <a:rPr lang="zh-TW" altLang="en-US" dirty="0" smtClean="0">
                <a:latin typeface="+mn-ea"/>
              </a:rPr>
              <a:t>純文字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h</a:t>
            </a:r>
            <a:r>
              <a:rPr lang="en-US" altLang="zh-TW" dirty="0" err="1" smtClean="0">
                <a:latin typeface="+mn-ea"/>
              </a:rPr>
              <a:t>t</a:t>
            </a:r>
            <a:r>
              <a:rPr lang="en-US" altLang="zh-TW" dirty="0" err="1" smtClean="0">
                <a:latin typeface="+mn-ea"/>
              </a:rPr>
              <a:t>tp</a:t>
            </a:r>
            <a:r>
              <a:rPr lang="zh-TW" altLang="en-US" dirty="0" smtClean="0">
                <a:latin typeface="+mn-ea"/>
              </a:rPr>
              <a:t>的網址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是否有檔案名稱</a:t>
            </a:r>
            <a:endParaRPr lang="zh-TW" altLang="en-US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檔</a:t>
            </a:r>
            <a:r>
              <a:rPr lang="zh-TW" altLang="en-US" dirty="0">
                <a:latin typeface="+mn-ea"/>
              </a:rPr>
              <a:t>案大小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5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52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困難及解決方式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zh-TW" altLang="en-US" dirty="0" smtClean="0"/>
              <a:t>透過</a:t>
            </a:r>
            <a:r>
              <a:rPr kumimoji="1" lang="en-US" altLang="zh-TW" dirty="0" smtClean="0"/>
              <a:t>scan</a:t>
            </a:r>
            <a:r>
              <a:rPr kumimoji="1" lang="zh-TW" altLang="en-US" dirty="0" smtClean="0"/>
              <a:t>的方式，撈取多重資料時，最後一筆雖然有讀取到，卻無法顯示，後透過</a:t>
            </a:r>
            <a:r>
              <a:rPr kumimoji="1" lang="en-US" altLang="zh-TW" dirty="0" err="1" smtClean="0"/>
              <a:t>xmi</a:t>
            </a:r>
            <a:r>
              <a:rPr kumimoji="1" lang="zh-TW" altLang="en-US" dirty="0" smtClean="0"/>
              <a:t>順利解決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pPr marL="571500" indent="-457200">
              <a:buFont typeface="+mj-lt"/>
              <a:buAutoNum type="arabicPeriod"/>
            </a:pPr>
            <a:r>
              <a:rPr kumimoji="1" lang="zh-TW" altLang="en-US" dirty="0" smtClean="0"/>
              <a:t>要做圖表時，</a:t>
            </a:r>
            <a:r>
              <a:rPr kumimoji="1" lang="en-US" altLang="zh-TW" dirty="0" err="1" smtClean="0"/>
              <a:t>k</a:t>
            </a:r>
            <a:r>
              <a:rPr kumimoji="1" lang="en-US" altLang="zh-TW" dirty="0" err="1" smtClean="0"/>
              <a:t>ibana</a:t>
            </a:r>
            <a:r>
              <a:rPr kumimoji="1" lang="zh-TW" altLang="en-US" dirty="0" smtClean="0"/>
              <a:t>會將某些屬性自動作</a:t>
            </a:r>
            <a:r>
              <a:rPr kumimoji="1" lang="en-US" altLang="zh-TW" dirty="0" smtClean="0"/>
              <a:t>analysis</a:t>
            </a:r>
            <a:r>
              <a:rPr kumimoji="1" lang="zh-TW" altLang="en-US" dirty="0" smtClean="0"/>
              <a:t>的動作，將同一資料切成多段，因此在</a:t>
            </a:r>
            <a:r>
              <a:rPr kumimoji="1" lang="en-US" altLang="zh-TW" dirty="0" smtClean="0"/>
              <a:t>parser</a:t>
            </a:r>
            <a:r>
              <a:rPr kumimoji="1" lang="zh-TW" altLang="en-US" dirty="0" smtClean="0"/>
              <a:t>資料之前，需要設定為</a:t>
            </a:r>
            <a:r>
              <a:rPr kumimoji="1" lang="en-US" altLang="zh-TW" dirty="0" err="1" smtClean="0"/>
              <a:t>not_analysis</a:t>
            </a:r>
            <a:endParaRPr kumimoji="1"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57200" y="2626390"/>
            <a:ext cx="7627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altLang="zh-TW" dirty="0" err="1" smtClean="0"/>
              <a:t>event</a:t>
            </a:r>
            <a:r>
              <a:rPr lang="fi-FI" altLang="zh-TW" dirty="0" err="1"/>
              <a:t>["http</a:t>
            </a:r>
            <a:r>
              <a:rPr lang="fi-FI" altLang="zh-TW" dirty="0"/>
              <a:t>"] = </a:t>
            </a:r>
            <a:r>
              <a:rPr lang="fi-FI" altLang="zh-TW" dirty="0" err="1"/>
              <a:t>event["message"].scan(/(http:\/\/.*?)[\s</a:t>
            </a:r>
            <a:r>
              <a:rPr lang="fi-FI" altLang="zh-TW" dirty="0"/>
              <a:t>|"|&lt;|&gt;|\</a:t>
            </a:r>
            <a:r>
              <a:rPr lang="fi-FI" altLang="zh-TW" dirty="0" err="1"/>
              <a:t>n]/xmi).flatten</a:t>
            </a:r>
            <a:endParaRPr lang="fi-FI" altLang="zh-TW" dirty="0"/>
          </a:p>
        </p:txBody>
      </p:sp>
      <p:pic>
        <p:nvPicPr>
          <p:cNvPr id="5" name="圖片 4" descr="螢幕快照 2015-05-10 下午10.3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8" y="4848962"/>
            <a:ext cx="748030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97855" y="4648382"/>
            <a:ext cx="1558096" cy="11653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螢幕快照 2015-05-10 下午10.4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4" y="5216851"/>
            <a:ext cx="3352800" cy="11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0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這頁最後會刪掉～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5" y="1625540"/>
            <a:ext cx="812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50</TotalTime>
  <Words>158</Words>
  <Application>Microsoft Macintosh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Big Data Analytics – Homework 1</vt:lpstr>
      <vt:lpstr>目錄</vt:lpstr>
      <vt:lpstr>屬性</vt:lpstr>
      <vt:lpstr>作法</vt:lpstr>
      <vt:lpstr>困難及解決方式</vt:lpstr>
      <vt:lpstr>這頁最後會刪掉～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8</cp:revision>
  <dcterms:created xsi:type="dcterms:W3CDTF">2015-04-27T09:49:03Z</dcterms:created>
  <dcterms:modified xsi:type="dcterms:W3CDTF">2015-05-10T15:02:27Z</dcterms:modified>
</cp:coreProperties>
</file>